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5"/>
  </p:notesMasterIdLst>
  <p:handoutMasterIdLst>
    <p:handoutMasterId r:id="rId116"/>
  </p:handoutMasterIdLst>
  <p:sldIdLst>
    <p:sldId id="258" r:id="rId5"/>
    <p:sldId id="267" r:id="rId6"/>
    <p:sldId id="3134" r:id="rId7"/>
    <p:sldId id="259" r:id="rId8"/>
    <p:sldId id="2271" r:id="rId9"/>
    <p:sldId id="2272" r:id="rId10"/>
    <p:sldId id="2273" r:id="rId11"/>
    <p:sldId id="2274" r:id="rId12"/>
    <p:sldId id="3128" r:id="rId13"/>
    <p:sldId id="2276" r:id="rId14"/>
    <p:sldId id="2277" r:id="rId15"/>
    <p:sldId id="2278" r:id="rId16"/>
    <p:sldId id="2279" r:id="rId17"/>
    <p:sldId id="2280" r:id="rId18"/>
    <p:sldId id="2281" r:id="rId19"/>
    <p:sldId id="3136" r:id="rId20"/>
    <p:sldId id="3142" r:id="rId21"/>
    <p:sldId id="3141" r:id="rId22"/>
    <p:sldId id="3138" r:id="rId23"/>
    <p:sldId id="3139" r:id="rId24"/>
    <p:sldId id="2309" r:id="rId25"/>
    <p:sldId id="2311" r:id="rId26"/>
    <p:sldId id="2312" r:id="rId27"/>
    <p:sldId id="2308" r:id="rId28"/>
    <p:sldId id="2310" r:id="rId29"/>
    <p:sldId id="2313" r:id="rId30"/>
    <p:sldId id="2314" r:id="rId31"/>
    <p:sldId id="2315" r:id="rId32"/>
    <p:sldId id="2316" r:id="rId33"/>
    <p:sldId id="2325" r:id="rId34"/>
    <p:sldId id="3140" r:id="rId35"/>
    <p:sldId id="2283" r:id="rId36"/>
    <p:sldId id="2284" r:id="rId37"/>
    <p:sldId id="2285" r:id="rId38"/>
    <p:sldId id="2286" r:id="rId39"/>
    <p:sldId id="2287" r:id="rId40"/>
    <p:sldId id="2288" r:id="rId41"/>
    <p:sldId id="3135" r:id="rId42"/>
    <p:sldId id="3149" r:id="rId43"/>
    <p:sldId id="2328" r:id="rId44"/>
    <p:sldId id="2329" r:id="rId45"/>
    <p:sldId id="3267" r:id="rId46"/>
    <p:sldId id="3282" r:id="rId47"/>
    <p:sldId id="3271" r:id="rId48"/>
    <p:sldId id="3272" r:id="rId49"/>
    <p:sldId id="3283" r:id="rId50"/>
    <p:sldId id="3276" r:id="rId51"/>
    <p:sldId id="3268" r:id="rId52"/>
    <p:sldId id="2374" r:id="rId53"/>
    <p:sldId id="2375" r:id="rId54"/>
    <p:sldId id="3284" r:id="rId55"/>
    <p:sldId id="3285" r:id="rId56"/>
    <p:sldId id="3287" r:id="rId57"/>
    <p:sldId id="3286" r:id="rId58"/>
    <p:sldId id="2293" r:id="rId59"/>
    <p:sldId id="2402" r:id="rId60"/>
    <p:sldId id="2424" r:id="rId61"/>
    <p:sldId id="2319" r:id="rId62"/>
    <p:sldId id="2321" r:id="rId63"/>
    <p:sldId id="2438" r:id="rId64"/>
    <p:sldId id="3301" r:id="rId65"/>
    <p:sldId id="3302" r:id="rId66"/>
    <p:sldId id="3303" r:id="rId67"/>
    <p:sldId id="3304" r:id="rId68"/>
    <p:sldId id="3103" r:id="rId69"/>
    <p:sldId id="3102" r:id="rId70"/>
    <p:sldId id="3305" r:id="rId71"/>
    <p:sldId id="2426" r:id="rId72"/>
    <p:sldId id="2437" r:id="rId73"/>
    <p:sldId id="2431" r:id="rId74"/>
    <p:sldId id="3319" r:id="rId75"/>
    <p:sldId id="3320" r:id="rId76"/>
    <p:sldId id="2430" r:id="rId77"/>
    <p:sldId id="2442" r:id="rId78"/>
    <p:sldId id="3104" r:id="rId79"/>
    <p:sldId id="3105" r:id="rId80"/>
    <p:sldId id="3107" r:id="rId81"/>
    <p:sldId id="3289" r:id="rId82"/>
    <p:sldId id="2354" r:id="rId83"/>
    <p:sldId id="2355" r:id="rId84"/>
    <p:sldId id="2356" r:id="rId85"/>
    <p:sldId id="2357" r:id="rId86"/>
    <p:sldId id="2359" r:id="rId87"/>
    <p:sldId id="3322" r:id="rId88"/>
    <p:sldId id="2307" r:id="rId89"/>
    <p:sldId id="3113" r:id="rId90"/>
    <p:sldId id="3290" r:id="rId91"/>
    <p:sldId id="3321" r:id="rId92"/>
    <p:sldId id="2405" r:id="rId93"/>
    <p:sldId id="3309" r:id="rId94"/>
    <p:sldId id="3311" r:id="rId95"/>
    <p:sldId id="3310" r:id="rId96"/>
    <p:sldId id="3312" r:id="rId97"/>
    <p:sldId id="3313" r:id="rId98"/>
    <p:sldId id="3314" r:id="rId99"/>
    <p:sldId id="3316" r:id="rId100"/>
    <p:sldId id="3315" r:id="rId101"/>
    <p:sldId id="3317" r:id="rId102"/>
    <p:sldId id="3318" r:id="rId103"/>
    <p:sldId id="3306" r:id="rId104"/>
    <p:sldId id="3307" r:id="rId105"/>
    <p:sldId id="2422" r:id="rId106"/>
    <p:sldId id="2407" r:id="rId107"/>
    <p:sldId id="2408" r:id="rId108"/>
    <p:sldId id="2409" r:id="rId109"/>
    <p:sldId id="2410" r:id="rId110"/>
    <p:sldId id="2411" r:id="rId111"/>
    <p:sldId id="2412" r:id="rId112"/>
    <p:sldId id="2413" r:id="rId113"/>
    <p:sldId id="263" r:id="rId1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31A"/>
    <a:srgbClr val="1D3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429A20-7D39-4273-A291-1B183E8223E6}" v="109" dt="2025-12-26T04:01:16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3903" autoAdjust="0"/>
  </p:normalViewPr>
  <p:slideViewPr>
    <p:cSldViewPr snapToGrid="0">
      <p:cViewPr varScale="1">
        <p:scale>
          <a:sx n="93" d="100"/>
          <a:sy n="93" d="100"/>
        </p:scale>
        <p:origin x="103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388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資展國際 王孝弘" userId="3dce8438-2a24-46fb-ac9c-ddffc43e6f5d" providerId="ADAL" clId="{15DDFAF5-8FAC-4BF1-A715-DF7A749AA57C}"/>
    <pc:docChg chg="undo custSel addSld delSld modSld sldOrd">
      <pc:chgData name="資展國際 王孝弘" userId="3dce8438-2a24-46fb-ac9c-ddffc43e6f5d" providerId="ADAL" clId="{15DDFAF5-8FAC-4BF1-A715-DF7A749AA57C}" dt="2025-12-26T04:07:59.233" v="7260" actId="47"/>
      <pc:docMkLst>
        <pc:docMk/>
      </pc:docMkLst>
      <pc:sldChg chg="modSp mod">
        <pc:chgData name="資展國際 王孝弘" userId="3dce8438-2a24-46fb-ac9c-ddffc43e6f5d" providerId="ADAL" clId="{15DDFAF5-8FAC-4BF1-A715-DF7A749AA57C}" dt="2025-12-26T04:05:54.401" v="7259" actId="20577"/>
        <pc:sldMkLst>
          <pc:docMk/>
          <pc:sldMk cId="3504941422" sldId="2288"/>
        </pc:sldMkLst>
        <pc:spChg chg="mod">
          <ac:chgData name="資展國際 王孝弘" userId="3dce8438-2a24-46fb-ac9c-ddffc43e6f5d" providerId="ADAL" clId="{15DDFAF5-8FAC-4BF1-A715-DF7A749AA57C}" dt="2025-12-26T04:05:50.731" v="7254" actId="20577"/>
          <ac:spMkLst>
            <pc:docMk/>
            <pc:sldMk cId="3504941422" sldId="2288"/>
            <ac:spMk id="5" creationId="{00000000-0000-0000-0000-000000000000}"/>
          </ac:spMkLst>
        </pc:spChg>
        <pc:spChg chg="mod">
          <ac:chgData name="資展國際 王孝弘" userId="3dce8438-2a24-46fb-ac9c-ddffc43e6f5d" providerId="ADAL" clId="{15DDFAF5-8FAC-4BF1-A715-DF7A749AA57C}" dt="2025-12-26T04:05:54.401" v="7259" actId="20577"/>
          <ac:spMkLst>
            <pc:docMk/>
            <pc:sldMk cId="3504941422" sldId="2288"/>
            <ac:spMk id="6" creationId="{00000000-0000-0000-0000-000000000000}"/>
          </ac:spMkLst>
        </pc:spChg>
      </pc:sldChg>
      <pc:sldChg chg="modSp add mod">
        <pc:chgData name="資展國際 王孝弘" userId="3dce8438-2a24-46fb-ac9c-ddffc43e6f5d" providerId="ADAL" clId="{15DDFAF5-8FAC-4BF1-A715-DF7A749AA57C}" dt="2025-12-26T01:45:01.873" v="7051" actId="20577"/>
        <pc:sldMkLst>
          <pc:docMk/>
          <pc:sldMk cId="227551602" sldId="2307"/>
        </pc:sldMkLst>
        <pc:spChg chg="mod">
          <ac:chgData name="資展國際 王孝弘" userId="3dce8438-2a24-46fb-ac9c-ddffc43e6f5d" providerId="ADAL" clId="{15DDFAF5-8FAC-4BF1-A715-DF7A749AA57C}" dt="2025-12-26T01:45:01.873" v="7051" actId="20577"/>
          <ac:spMkLst>
            <pc:docMk/>
            <pc:sldMk cId="227551602" sldId="2307"/>
            <ac:spMk id="2" creationId="{00000000-0000-0000-0000-000000000000}"/>
          </ac:spMkLst>
        </pc:spChg>
      </pc:sldChg>
      <pc:sldChg chg="add del">
        <pc:chgData name="資展國際 王孝弘" userId="3dce8438-2a24-46fb-ac9c-ddffc43e6f5d" providerId="ADAL" clId="{15DDFAF5-8FAC-4BF1-A715-DF7A749AA57C}" dt="2025-12-26T01:44:44.738" v="7031" actId="2696"/>
        <pc:sldMkLst>
          <pc:docMk/>
          <pc:sldMk cId="1117703387" sldId="2307"/>
        </pc:sldMkLst>
      </pc:sldChg>
      <pc:sldChg chg="modSp mod ord modNotesTx">
        <pc:chgData name="資展國際 王孝弘" userId="3dce8438-2a24-46fb-ac9c-ddffc43e6f5d" providerId="ADAL" clId="{15DDFAF5-8FAC-4BF1-A715-DF7A749AA57C}" dt="2025-12-25T14:45:19.394" v="6417"/>
        <pc:sldMkLst>
          <pc:docMk/>
          <pc:sldMk cId="164125590" sldId="2321"/>
        </pc:sldMkLst>
        <pc:spChg chg="mod">
          <ac:chgData name="資展國際 王孝弘" userId="3dce8438-2a24-46fb-ac9c-ddffc43e6f5d" providerId="ADAL" clId="{15DDFAF5-8FAC-4BF1-A715-DF7A749AA57C}" dt="2025-12-25T14:45:14.621" v="6415" actId="20577"/>
          <ac:spMkLst>
            <pc:docMk/>
            <pc:sldMk cId="164125590" sldId="2321"/>
            <ac:spMk id="5" creationId="{00000000-0000-0000-0000-000000000000}"/>
          </ac:spMkLst>
        </pc:spChg>
      </pc:sldChg>
      <pc:sldChg chg="add">
        <pc:chgData name="資展國際 王孝弘" userId="3dce8438-2a24-46fb-ac9c-ddffc43e6f5d" providerId="ADAL" clId="{15DDFAF5-8FAC-4BF1-A715-DF7A749AA57C}" dt="2025-12-26T02:15:39.109" v="7217"/>
        <pc:sldMkLst>
          <pc:docMk/>
          <pc:sldMk cId="1128362590" sldId="2354"/>
        </pc:sldMkLst>
      </pc:sldChg>
      <pc:sldChg chg="del">
        <pc:chgData name="資展國際 王孝弘" userId="3dce8438-2a24-46fb-ac9c-ddffc43e6f5d" providerId="ADAL" clId="{15DDFAF5-8FAC-4BF1-A715-DF7A749AA57C}" dt="2025-12-26T02:15:17.878" v="7216" actId="2696"/>
        <pc:sldMkLst>
          <pc:docMk/>
          <pc:sldMk cId="1524589006" sldId="2354"/>
        </pc:sldMkLst>
      </pc:sldChg>
      <pc:sldChg chg="del">
        <pc:chgData name="資展國際 王孝弘" userId="3dce8438-2a24-46fb-ac9c-ddffc43e6f5d" providerId="ADAL" clId="{15DDFAF5-8FAC-4BF1-A715-DF7A749AA57C}" dt="2025-12-26T02:15:17.878" v="7216" actId="2696"/>
        <pc:sldMkLst>
          <pc:docMk/>
          <pc:sldMk cId="1531345076" sldId="2355"/>
        </pc:sldMkLst>
      </pc:sldChg>
      <pc:sldChg chg="add modAnim">
        <pc:chgData name="資展國際 王孝弘" userId="3dce8438-2a24-46fb-ac9c-ddffc43e6f5d" providerId="ADAL" clId="{15DDFAF5-8FAC-4BF1-A715-DF7A749AA57C}" dt="2025-12-26T04:01:16.795" v="7245"/>
        <pc:sldMkLst>
          <pc:docMk/>
          <pc:sldMk cId="1656491204" sldId="2355"/>
        </pc:sldMkLst>
      </pc:sldChg>
      <pc:sldChg chg="add">
        <pc:chgData name="資展國際 王孝弘" userId="3dce8438-2a24-46fb-ac9c-ddffc43e6f5d" providerId="ADAL" clId="{15DDFAF5-8FAC-4BF1-A715-DF7A749AA57C}" dt="2025-12-26T02:15:39.109" v="7217"/>
        <pc:sldMkLst>
          <pc:docMk/>
          <pc:sldMk cId="1851256888" sldId="2356"/>
        </pc:sldMkLst>
      </pc:sldChg>
      <pc:sldChg chg="del">
        <pc:chgData name="資展國際 王孝弘" userId="3dce8438-2a24-46fb-ac9c-ddffc43e6f5d" providerId="ADAL" clId="{15DDFAF5-8FAC-4BF1-A715-DF7A749AA57C}" dt="2025-12-26T02:15:17.878" v="7216" actId="2696"/>
        <pc:sldMkLst>
          <pc:docMk/>
          <pc:sldMk cId="4167893234" sldId="2356"/>
        </pc:sldMkLst>
      </pc:sldChg>
      <pc:sldChg chg="add">
        <pc:chgData name="資展國際 王孝弘" userId="3dce8438-2a24-46fb-ac9c-ddffc43e6f5d" providerId="ADAL" clId="{15DDFAF5-8FAC-4BF1-A715-DF7A749AA57C}" dt="2025-12-26T02:15:39.109" v="7217"/>
        <pc:sldMkLst>
          <pc:docMk/>
          <pc:sldMk cId="1563887862" sldId="2357"/>
        </pc:sldMkLst>
      </pc:sldChg>
      <pc:sldChg chg="del">
        <pc:chgData name="資展國際 王孝弘" userId="3dce8438-2a24-46fb-ac9c-ddffc43e6f5d" providerId="ADAL" clId="{15DDFAF5-8FAC-4BF1-A715-DF7A749AA57C}" dt="2025-12-26T02:15:17.878" v="7216" actId="2696"/>
        <pc:sldMkLst>
          <pc:docMk/>
          <pc:sldMk cId="4258545095" sldId="2357"/>
        </pc:sldMkLst>
      </pc:sldChg>
      <pc:sldChg chg="del">
        <pc:chgData name="資展國際 王孝弘" userId="3dce8438-2a24-46fb-ac9c-ddffc43e6f5d" providerId="ADAL" clId="{15DDFAF5-8FAC-4BF1-A715-DF7A749AA57C}" dt="2025-12-26T02:15:17.878" v="7216" actId="2696"/>
        <pc:sldMkLst>
          <pc:docMk/>
          <pc:sldMk cId="2034396320" sldId="2359"/>
        </pc:sldMkLst>
      </pc:sldChg>
      <pc:sldChg chg="add">
        <pc:chgData name="資展國際 王孝弘" userId="3dce8438-2a24-46fb-ac9c-ddffc43e6f5d" providerId="ADAL" clId="{15DDFAF5-8FAC-4BF1-A715-DF7A749AA57C}" dt="2025-12-26T02:15:39.109" v="7217"/>
        <pc:sldMkLst>
          <pc:docMk/>
          <pc:sldMk cId="2467684113" sldId="2359"/>
        </pc:sldMkLst>
      </pc:sldChg>
      <pc:sldChg chg="addSp delSp modSp mod">
        <pc:chgData name="資展國際 王孝弘" userId="3dce8438-2a24-46fb-ac9c-ddffc43e6f5d" providerId="ADAL" clId="{15DDFAF5-8FAC-4BF1-A715-DF7A749AA57C}" dt="2025-12-25T13:20:57.667" v="4258" actId="1076"/>
        <pc:sldMkLst>
          <pc:docMk/>
          <pc:sldMk cId="550841202" sldId="2374"/>
        </pc:sldMkLst>
        <pc:spChg chg="add del">
          <ac:chgData name="資展國際 王孝弘" userId="3dce8438-2a24-46fb-ac9c-ddffc43e6f5d" providerId="ADAL" clId="{15DDFAF5-8FAC-4BF1-A715-DF7A749AA57C}" dt="2025-12-25T13:20:36.023" v="4253" actId="22"/>
          <ac:spMkLst>
            <pc:docMk/>
            <pc:sldMk cId="550841202" sldId="2374"/>
            <ac:spMk id="3" creationId="{D0BA2788-36A1-8388-F344-6942A4FB80F7}"/>
          </ac:spMkLst>
        </pc:spChg>
        <pc:spChg chg="add mod">
          <ac:chgData name="資展國際 王孝弘" userId="3dce8438-2a24-46fb-ac9c-ddffc43e6f5d" providerId="ADAL" clId="{15DDFAF5-8FAC-4BF1-A715-DF7A749AA57C}" dt="2025-12-25T13:20:57.667" v="4258" actId="1076"/>
          <ac:spMkLst>
            <pc:docMk/>
            <pc:sldMk cId="550841202" sldId="2374"/>
            <ac:spMk id="7" creationId="{7D3B078E-6791-0E6D-456F-8C62C1C561D5}"/>
          </ac:spMkLst>
        </pc:spChg>
      </pc:sldChg>
      <pc:sldChg chg="modSp mod">
        <pc:chgData name="資展國際 王孝弘" userId="3dce8438-2a24-46fb-ac9c-ddffc43e6f5d" providerId="ADAL" clId="{15DDFAF5-8FAC-4BF1-A715-DF7A749AA57C}" dt="2025-12-24T08:53:50.076" v="2554" actId="207"/>
        <pc:sldMkLst>
          <pc:docMk/>
          <pc:sldMk cId="2355666740" sldId="2426"/>
        </pc:sldMkLst>
        <pc:spChg chg="mod">
          <ac:chgData name="資展國際 王孝弘" userId="3dce8438-2a24-46fb-ac9c-ddffc43e6f5d" providerId="ADAL" clId="{15DDFAF5-8FAC-4BF1-A715-DF7A749AA57C}" dt="2025-12-24T08:53:50.076" v="2554" actId="207"/>
          <ac:spMkLst>
            <pc:docMk/>
            <pc:sldMk cId="2355666740" sldId="2426"/>
            <ac:spMk id="3" creationId="{00000000-0000-0000-0000-000000000000}"/>
          </ac:spMkLst>
        </pc:spChg>
      </pc:sldChg>
      <pc:sldChg chg="del">
        <pc:chgData name="資展國際 王孝弘" userId="3dce8438-2a24-46fb-ac9c-ddffc43e6f5d" providerId="ADAL" clId="{15DDFAF5-8FAC-4BF1-A715-DF7A749AA57C}" dt="2025-12-25T01:19:25.933" v="3254" actId="47"/>
        <pc:sldMkLst>
          <pc:docMk/>
          <pc:sldMk cId="132049054" sldId="2429"/>
        </pc:sldMkLst>
      </pc:sldChg>
      <pc:sldChg chg="add">
        <pc:chgData name="資展國際 王孝弘" userId="3dce8438-2a24-46fb-ac9c-ddffc43e6f5d" providerId="ADAL" clId="{15DDFAF5-8FAC-4BF1-A715-DF7A749AA57C}" dt="2025-12-24T08:54:31.640" v="2556"/>
        <pc:sldMkLst>
          <pc:docMk/>
          <pc:sldMk cId="19087476" sldId="2430"/>
        </pc:sldMkLst>
      </pc:sldChg>
      <pc:sldChg chg="add">
        <pc:chgData name="資展國際 王孝弘" userId="3dce8438-2a24-46fb-ac9c-ddffc43e6f5d" providerId="ADAL" clId="{15DDFAF5-8FAC-4BF1-A715-DF7A749AA57C}" dt="2025-12-24T08:54:31.640" v="2556"/>
        <pc:sldMkLst>
          <pc:docMk/>
          <pc:sldMk cId="3284854463" sldId="2431"/>
        </pc:sldMkLst>
      </pc:sldChg>
      <pc:sldChg chg="add">
        <pc:chgData name="資展國際 王孝弘" userId="3dce8438-2a24-46fb-ac9c-ddffc43e6f5d" providerId="ADAL" clId="{15DDFAF5-8FAC-4BF1-A715-DF7A749AA57C}" dt="2025-12-24T08:54:31.640" v="2556"/>
        <pc:sldMkLst>
          <pc:docMk/>
          <pc:sldMk cId="2326055854" sldId="2437"/>
        </pc:sldMkLst>
      </pc:sldChg>
      <pc:sldChg chg="addSp modSp mod ord">
        <pc:chgData name="資展國際 王孝弘" userId="3dce8438-2a24-46fb-ac9c-ddffc43e6f5d" providerId="ADAL" clId="{15DDFAF5-8FAC-4BF1-A715-DF7A749AA57C}" dt="2025-12-24T07:14:12.546" v="1857" actId="6549"/>
        <pc:sldMkLst>
          <pc:docMk/>
          <pc:sldMk cId="2383482766" sldId="2438"/>
        </pc:sldMkLst>
        <pc:spChg chg="mod">
          <ac:chgData name="資展國際 王孝弘" userId="3dce8438-2a24-46fb-ac9c-ddffc43e6f5d" providerId="ADAL" clId="{15DDFAF5-8FAC-4BF1-A715-DF7A749AA57C}" dt="2025-12-24T07:13:01.155" v="1831" actId="20577"/>
          <ac:spMkLst>
            <pc:docMk/>
            <pc:sldMk cId="2383482766" sldId="2438"/>
            <ac:spMk id="2" creationId="{E451614F-18E0-2065-CCA6-9C2F8EBC748E}"/>
          </ac:spMkLst>
        </pc:spChg>
        <pc:spChg chg="mod">
          <ac:chgData name="資展國際 王孝弘" userId="3dce8438-2a24-46fb-ac9c-ddffc43e6f5d" providerId="ADAL" clId="{15DDFAF5-8FAC-4BF1-A715-DF7A749AA57C}" dt="2025-12-24T07:13:43.148" v="1852" actId="14100"/>
          <ac:spMkLst>
            <pc:docMk/>
            <pc:sldMk cId="2383482766" sldId="2438"/>
            <ac:spMk id="5" creationId="{0FEC9326-B200-D01E-E372-BE5AC40DE466}"/>
          </ac:spMkLst>
        </pc:spChg>
        <pc:spChg chg="add mod">
          <ac:chgData name="資展國際 王孝弘" userId="3dce8438-2a24-46fb-ac9c-ddffc43e6f5d" providerId="ADAL" clId="{15DDFAF5-8FAC-4BF1-A715-DF7A749AA57C}" dt="2025-12-24T07:14:12.546" v="1857" actId="6549"/>
          <ac:spMkLst>
            <pc:docMk/>
            <pc:sldMk cId="2383482766" sldId="2438"/>
            <ac:spMk id="6" creationId="{0A22D4A9-E5AC-A38A-3C5F-32DAF0FE5A00}"/>
          </ac:spMkLst>
        </pc:spChg>
      </pc:sldChg>
      <pc:sldChg chg="add">
        <pc:chgData name="資展國際 王孝弘" userId="3dce8438-2a24-46fb-ac9c-ddffc43e6f5d" providerId="ADAL" clId="{15DDFAF5-8FAC-4BF1-A715-DF7A749AA57C}" dt="2025-12-24T08:54:31.640" v="2556"/>
        <pc:sldMkLst>
          <pc:docMk/>
          <pc:sldMk cId="2945591789" sldId="2442"/>
        </pc:sldMkLst>
      </pc:sldChg>
      <pc:sldChg chg="add">
        <pc:chgData name="資展國際 王孝弘" userId="3dce8438-2a24-46fb-ac9c-ddffc43e6f5d" providerId="ADAL" clId="{15DDFAF5-8FAC-4BF1-A715-DF7A749AA57C}" dt="2025-12-24T08:20:44.033" v="2087"/>
        <pc:sldMkLst>
          <pc:docMk/>
          <pc:sldMk cId="631791045" sldId="3102"/>
        </pc:sldMkLst>
      </pc:sldChg>
      <pc:sldChg chg="modSp add mod modNotesTx">
        <pc:chgData name="資展國際 王孝弘" userId="3dce8438-2a24-46fb-ac9c-ddffc43e6f5d" providerId="ADAL" clId="{15DDFAF5-8FAC-4BF1-A715-DF7A749AA57C}" dt="2025-12-24T14:45:05.941" v="2566" actId="20577"/>
        <pc:sldMkLst>
          <pc:docMk/>
          <pc:sldMk cId="919614793" sldId="3103"/>
        </pc:sldMkLst>
        <pc:spChg chg="mod">
          <ac:chgData name="資展國際 王孝弘" userId="3dce8438-2a24-46fb-ac9c-ddffc43e6f5d" providerId="ADAL" clId="{15DDFAF5-8FAC-4BF1-A715-DF7A749AA57C}" dt="2025-12-24T08:21:22.072" v="2145" actId="6549"/>
          <ac:spMkLst>
            <pc:docMk/>
            <pc:sldMk cId="919614793" sldId="3103"/>
            <ac:spMk id="2" creationId="{A460CD20-7CAF-12E6-6866-772C3CCDDF15}"/>
          </ac:spMkLst>
        </pc:spChg>
        <pc:spChg chg="mod">
          <ac:chgData name="資展國際 王孝弘" userId="3dce8438-2a24-46fb-ac9c-ddffc43e6f5d" providerId="ADAL" clId="{15DDFAF5-8FAC-4BF1-A715-DF7A749AA57C}" dt="2025-12-24T08:52:53.340" v="2552" actId="20577"/>
          <ac:spMkLst>
            <pc:docMk/>
            <pc:sldMk cId="919614793" sldId="3103"/>
            <ac:spMk id="3" creationId="{ACC0D887-AB9B-801C-B569-A9025445981A}"/>
          </ac:spMkLst>
        </pc:spChg>
        <pc:spChg chg="mod">
          <ac:chgData name="資展國際 王孝弘" userId="3dce8438-2a24-46fb-ac9c-ddffc43e6f5d" providerId="ADAL" clId="{15DDFAF5-8FAC-4BF1-A715-DF7A749AA57C}" dt="2025-12-24T08:52:18.792" v="2507" actId="20577"/>
          <ac:spMkLst>
            <pc:docMk/>
            <pc:sldMk cId="919614793" sldId="3103"/>
            <ac:spMk id="7" creationId="{69EA451F-B306-3C08-5938-8C7CBD3A0F91}"/>
          </ac:spMkLst>
        </pc:spChg>
        <pc:spChg chg="mod">
          <ac:chgData name="資展國際 王孝弘" userId="3dce8438-2a24-46fb-ac9c-ddffc43e6f5d" providerId="ADAL" clId="{15DDFAF5-8FAC-4BF1-A715-DF7A749AA57C}" dt="2025-12-24T14:34:50.212" v="2565" actId="20577"/>
          <ac:spMkLst>
            <pc:docMk/>
            <pc:sldMk cId="919614793" sldId="3103"/>
            <ac:spMk id="8" creationId="{10D83FF0-10BB-3D92-4339-84EEAB7A9829}"/>
          </ac:spMkLst>
        </pc:spChg>
        <pc:spChg chg="mod">
          <ac:chgData name="資展國際 王孝弘" userId="3dce8438-2a24-46fb-ac9c-ddffc43e6f5d" providerId="ADAL" clId="{15DDFAF5-8FAC-4BF1-A715-DF7A749AA57C}" dt="2025-12-24T08:52:32.273" v="2533" actId="20577"/>
          <ac:spMkLst>
            <pc:docMk/>
            <pc:sldMk cId="919614793" sldId="3103"/>
            <ac:spMk id="9" creationId="{ACD87A18-69E9-D238-0F5D-21E6BA6160C8}"/>
          </ac:spMkLst>
        </pc:spChg>
      </pc:sldChg>
      <pc:sldChg chg="add">
        <pc:chgData name="資展國際 王孝弘" userId="3dce8438-2a24-46fb-ac9c-ddffc43e6f5d" providerId="ADAL" clId="{15DDFAF5-8FAC-4BF1-A715-DF7A749AA57C}" dt="2025-12-24T08:54:31.640" v="2556"/>
        <pc:sldMkLst>
          <pc:docMk/>
          <pc:sldMk cId="3780709496" sldId="3104"/>
        </pc:sldMkLst>
      </pc:sldChg>
      <pc:sldChg chg="add">
        <pc:chgData name="資展國際 王孝弘" userId="3dce8438-2a24-46fb-ac9c-ddffc43e6f5d" providerId="ADAL" clId="{15DDFAF5-8FAC-4BF1-A715-DF7A749AA57C}" dt="2025-12-24T08:54:31.640" v="2556"/>
        <pc:sldMkLst>
          <pc:docMk/>
          <pc:sldMk cId="3254915759" sldId="3105"/>
        </pc:sldMkLst>
      </pc:sldChg>
      <pc:sldChg chg="add">
        <pc:chgData name="資展國際 王孝弘" userId="3dce8438-2a24-46fb-ac9c-ddffc43e6f5d" providerId="ADAL" clId="{15DDFAF5-8FAC-4BF1-A715-DF7A749AA57C}" dt="2025-12-24T08:54:31.640" v="2556"/>
        <pc:sldMkLst>
          <pc:docMk/>
          <pc:sldMk cId="2192215219" sldId="3107"/>
        </pc:sldMkLst>
      </pc:sldChg>
      <pc:sldChg chg="modSp add mod">
        <pc:chgData name="資展國際 王孝弘" userId="3dce8438-2a24-46fb-ac9c-ddffc43e6f5d" providerId="ADAL" clId="{15DDFAF5-8FAC-4BF1-A715-DF7A749AA57C}" dt="2025-12-26T01:45:06.230" v="7052" actId="20577"/>
        <pc:sldMkLst>
          <pc:docMk/>
          <pc:sldMk cId="1969110780" sldId="3113"/>
        </pc:sldMkLst>
        <pc:spChg chg="mod">
          <ac:chgData name="資展國際 王孝弘" userId="3dce8438-2a24-46fb-ac9c-ddffc43e6f5d" providerId="ADAL" clId="{15DDFAF5-8FAC-4BF1-A715-DF7A749AA57C}" dt="2025-12-26T01:45:06.230" v="7052" actId="20577"/>
          <ac:spMkLst>
            <pc:docMk/>
            <pc:sldMk cId="1969110780" sldId="3113"/>
            <ac:spMk id="2" creationId="{E8D69FE7-4295-5451-92E4-A21602A0E6B3}"/>
          </ac:spMkLst>
        </pc:spChg>
      </pc:sldChg>
      <pc:sldChg chg="addSp delSp modSp mod modNotesTx">
        <pc:chgData name="資展國際 王孝弘" userId="3dce8438-2a24-46fb-ac9c-ddffc43e6f5d" providerId="ADAL" clId="{15DDFAF5-8FAC-4BF1-A715-DF7A749AA57C}" dt="2025-12-22T03:09:37.966" v="358" actId="20577"/>
        <pc:sldMkLst>
          <pc:docMk/>
          <pc:sldMk cId="1788557881" sldId="3267"/>
        </pc:sldMkLst>
        <pc:spChg chg="mod">
          <ac:chgData name="資展國際 王孝弘" userId="3dce8438-2a24-46fb-ac9c-ddffc43e6f5d" providerId="ADAL" clId="{15DDFAF5-8FAC-4BF1-A715-DF7A749AA57C}" dt="2025-12-22T03:03:29.796" v="217" actId="20577"/>
          <ac:spMkLst>
            <pc:docMk/>
            <pc:sldMk cId="1788557881" sldId="3267"/>
            <ac:spMk id="5" creationId="{D8A76F82-BE1C-3CBB-1CFD-E97347C2FBFD}"/>
          </ac:spMkLst>
        </pc:spChg>
        <pc:spChg chg="mod">
          <ac:chgData name="資展國際 王孝弘" userId="3dce8438-2a24-46fb-ac9c-ddffc43e6f5d" providerId="ADAL" clId="{15DDFAF5-8FAC-4BF1-A715-DF7A749AA57C}" dt="2025-12-22T03:00:52.346" v="165" actId="207"/>
          <ac:spMkLst>
            <pc:docMk/>
            <pc:sldMk cId="1788557881" sldId="3267"/>
            <ac:spMk id="6" creationId="{67DE5409-5475-E8C6-8E1D-791788109D65}"/>
          </ac:spMkLst>
        </pc:spChg>
        <pc:spChg chg="add mod">
          <ac:chgData name="資展國際 王孝弘" userId="3dce8438-2a24-46fb-ac9c-ddffc43e6f5d" providerId="ADAL" clId="{15DDFAF5-8FAC-4BF1-A715-DF7A749AA57C}" dt="2025-12-22T03:06:14.473" v="242" actId="14100"/>
          <ac:spMkLst>
            <pc:docMk/>
            <pc:sldMk cId="1788557881" sldId="3267"/>
            <ac:spMk id="14" creationId="{0AB0823D-1B6D-E725-599F-02B980D45413}"/>
          </ac:spMkLst>
        </pc:spChg>
        <pc:picChg chg="add mod modCrop">
          <ac:chgData name="資展國際 王孝弘" userId="3dce8438-2a24-46fb-ac9c-ddffc43e6f5d" providerId="ADAL" clId="{15DDFAF5-8FAC-4BF1-A715-DF7A749AA57C}" dt="2025-12-22T03:05:39.145" v="235" actId="1076"/>
          <ac:picMkLst>
            <pc:docMk/>
            <pc:sldMk cId="1788557881" sldId="3267"/>
            <ac:picMk id="13" creationId="{566FB48C-1377-679C-876B-1724AD194131}"/>
          </ac:picMkLst>
        </pc:picChg>
      </pc:sldChg>
      <pc:sldChg chg="addSp delSp modSp mod">
        <pc:chgData name="資展國際 王孝弘" userId="3dce8438-2a24-46fb-ac9c-ddffc43e6f5d" providerId="ADAL" clId="{15DDFAF5-8FAC-4BF1-A715-DF7A749AA57C}" dt="2025-12-25T11:28:48.354" v="4251" actId="14100"/>
        <pc:sldMkLst>
          <pc:docMk/>
          <pc:sldMk cId="1107770544" sldId="3268"/>
        </pc:sldMkLst>
        <pc:spChg chg="mod">
          <ac:chgData name="資展國際 王孝弘" userId="3dce8438-2a24-46fb-ac9c-ddffc43e6f5d" providerId="ADAL" clId="{15DDFAF5-8FAC-4BF1-A715-DF7A749AA57C}" dt="2025-12-25T11:23:32.528" v="4208" actId="6549"/>
          <ac:spMkLst>
            <pc:docMk/>
            <pc:sldMk cId="1107770544" sldId="3268"/>
            <ac:spMk id="3" creationId="{BA4833E8-2DB7-7CD6-9312-D7DA5E27E15F}"/>
          </ac:spMkLst>
        </pc:spChg>
        <pc:spChg chg="mod">
          <ac:chgData name="資展國際 王孝弘" userId="3dce8438-2a24-46fb-ac9c-ddffc43e6f5d" providerId="ADAL" clId="{15DDFAF5-8FAC-4BF1-A715-DF7A749AA57C}" dt="2025-12-25T11:23:37.627" v="4214" actId="1035"/>
          <ac:spMkLst>
            <pc:docMk/>
            <pc:sldMk cId="1107770544" sldId="3268"/>
            <ac:spMk id="5" creationId="{46B3295A-BC80-60FF-2B92-00CE7661A921}"/>
          </ac:spMkLst>
        </pc:spChg>
        <pc:spChg chg="add mod">
          <ac:chgData name="資展國際 王孝弘" userId="3dce8438-2a24-46fb-ac9c-ddffc43e6f5d" providerId="ADAL" clId="{15DDFAF5-8FAC-4BF1-A715-DF7A749AA57C}" dt="2025-12-25T11:24:04.254" v="4220" actId="20577"/>
          <ac:spMkLst>
            <pc:docMk/>
            <pc:sldMk cId="1107770544" sldId="3268"/>
            <ac:spMk id="6" creationId="{4C402457-0303-13BA-4F1B-F0EA54008BBD}"/>
          </ac:spMkLst>
        </pc:spChg>
        <pc:spChg chg="add del mod">
          <ac:chgData name="資展國際 王孝弘" userId="3dce8438-2a24-46fb-ac9c-ddffc43e6f5d" providerId="ADAL" clId="{15DDFAF5-8FAC-4BF1-A715-DF7A749AA57C}" dt="2025-12-25T11:25:40.314" v="4223" actId="478"/>
          <ac:spMkLst>
            <pc:docMk/>
            <pc:sldMk cId="1107770544" sldId="3268"/>
            <ac:spMk id="7" creationId="{550FF01B-805D-2743-B0A4-85A1CA441AC5}"/>
          </ac:spMkLst>
        </pc:spChg>
        <pc:spChg chg="add mod">
          <ac:chgData name="資展國際 王孝弘" userId="3dce8438-2a24-46fb-ac9c-ddffc43e6f5d" providerId="ADAL" clId="{15DDFAF5-8FAC-4BF1-A715-DF7A749AA57C}" dt="2025-12-25T11:27:21.354" v="4239" actId="14100"/>
          <ac:spMkLst>
            <pc:docMk/>
            <pc:sldMk cId="1107770544" sldId="3268"/>
            <ac:spMk id="10" creationId="{0424D21D-D9EA-B6A3-1B4C-E101626D63F6}"/>
          </ac:spMkLst>
        </pc:spChg>
        <pc:spChg chg="add mod">
          <ac:chgData name="資展國際 王孝弘" userId="3dce8438-2a24-46fb-ac9c-ddffc43e6f5d" providerId="ADAL" clId="{15DDFAF5-8FAC-4BF1-A715-DF7A749AA57C}" dt="2025-12-25T11:27:31.461" v="4241" actId="14100"/>
          <ac:spMkLst>
            <pc:docMk/>
            <pc:sldMk cId="1107770544" sldId="3268"/>
            <ac:spMk id="11" creationId="{1A812545-EAE4-0B17-33EF-564E35590FEF}"/>
          </ac:spMkLst>
        </pc:spChg>
        <pc:picChg chg="add mod">
          <ac:chgData name="資展國際 王孝弘" userId="3dce8438-2a24-46fb-ac9c-ddffc43e6f5d" providerId="ADAL" clId="{15DDFAF5-8FAC-4BF1-A715-DF7A749AA57C}" dt="2025-12-25T11:26:46.429" v="4232" actId="1076"/>
          <ac:picMkLst>
            <pc:docMk/>
            <pc:sldMk cId="1107770544" sldId="3268"/>
            <ac:picMk id="9" creationId="{DF02DACF-0AED-CCF8-C355-333677E9F5E2}"/>
          </ac:picMkLst>
        </pc:picChg>
        <pc:cxnChg chg="add mod">
          <ac:chgData name="資展國際 王孝弘" userId="3dce8438-2a24-46fb-ac9c-ddffc43e6f5d" providerId="ADAL" clId="{15DDFAF5-8FAC-4BF1-A715-DF7A749AA57C}" dt="2025-12-25T11:28:35.329" v="4248" actId="14100"/>
          <ac:cxnSpMkLst>
            <pc:docMk/>
            <pc:sldMk cId="1107770544" sldId="3268"/>
            <ac:cxnSpMk id="12" creationId="{7AC9AA26-C1D3-EA0A-A308-EB4D62C34567}"/>
          </ac:cxnSpMkLst>
        </pc:cxnChg>
        <pc:cxnChg chg="add mod">
          <ac:chgData name="資展國際 王孝弘" userId="3dce8438-2a24-46fb-ac9c-ddffc43e6f5d" providerId="ADAL" clId="{15DDFAF5-8FAC-4BF1-A715-DF7A749AA57C}" dt="2025-12-25T11:28:48.354" v="4251" actId="14100"/>
          <ac:cxnSpMkLst>
            <pc:docMk/>
            <pc:sldMk cId="1107770544" sldId="3268"/>
            <ac:cxnSpMk id="17" creationId="{E5A4CDD6-1FEF-7C06-604E-22799E991946}"/>
          </ac:cxnSpMkLst>
        </pc:cxnChg>
      </pc:sldChg>
      <pc:sldChg chg="modSp mod">
        <pc:chgData name="資展國際 王孝弘" userId="3dce8438-2a24-46fb-ac9c-ddffc43e6f5d" providerId="ADAL" clId="{15DDFAF5-8FAC-4BF1-A715-DF7A749AA57C}" dt="2025-12-22T08:11:56.713" v="371" actId="20577"/>
        <pc:sldMkLst>
          <pc:docMk/>
          <pc:sldMk cId="986695188" sldId="3271"/>
        </pc:sldMkLst>
        <pc:spChg chg="mod">
          <ac:chgData name="資展國際 王孝弘" userId="3dce8438-2a24-46fb-ac9c-ddffc43e6f5d" providerId="ADAL" clId="{15DDFAF5-8FAC-4BF1-A715-DF7A749AA57C}" dt="2025-12-22T08:11:56.713" v="371" actId="20577"/>
          <ac:spMkLst>
            <pc:docMk/>
            <pc:sldMk cId="986695188" sldId="3271"/>
            <ac:spMk id="2" creationId="{08501AB8-C468-B502-7E70-E572E34311D1}"/>
          </ac:spMkLst>
        </pc:spChg>
      </pc:sldChg>
      <pc:sldChg chg="modSp mod">
        <pc:chgData name="資展國際 王孝弘" userId="3dce8438-2a24-46fb-ac9c-ddffc43e6f5d" providerId="ADAL" clId="{15DDFAF5-8FAC-4BF1-A715-DF7A749AA57C}" dt="2025-12-22T08:10:06.780" v="369"/>
        <pc:sldMkLst>
          <pc:docMk/>
          <pc:sldMk cId="2629194023" sldId="3282"/>
        </pc:sldMkLst>
        <pc:spChg chg="mod">
          <ac:chgData name="資展國際 王孝弘" userId="3dce8438-2a24-46fb-ac9c-ddffc43e6f5d" providerId="ADAL" clId="{15DDFAF5-8FAC-4BF1-A715-DF7A749AA57C}" dt="2025-12-22T08:10:06.780" v="369"/>
          <ac:spMkLst>
            <pc:docMk/>
            <pc:sldMk cId="2629194023" sldId="3282"/>
            <ac:spMk id="5" creationId="{EC288532-8B02-C699-0ABC-D4DD8F590776}"/>
          </ac:spMkLst>
        </pc:spChg>
        <pc:spChg chg="mod">
          <ac:chgData name="資展國際 王孝弘" userId="3dce8438-2a24-46fb-ac9c-ddffc43e6f5d" providerId="ADAL" clId="{15DDFAF5-8FAC-4BF1-A715-DF7A749AA57C}" dt="2025-12-22T08:07:48.454" v="367" actId="1076"/>
          <ac:spMkLst>
            <pc:docMk/>
            <pc:sldMk cId="2629194023" sldId="3282"/>
            <ac:spMk id="10" creationId="{4DCA71AC-3A3F-7219-76A8-39880D65E01E}"/>
          </ac:spMkLst>
        </pc:spChg>
        <pc:picChg chg="mod">
          <ac:chgData name="資展國際 王孝弘" userId="3dce8438-2a24-46fb-ac9c-ddffc43e6f5d" providerId="ADAL" clId="{15DDFAF5-8FAC-4BF1-A715-DF7A749AA57C}" dt="2025-12-22T08:07:41.126" v="365" actId="1076"/>
          <ac:picMkLst>
            <pc:docMk/>
            <pc:sldMk cId="2629194023" sldId="3282"/>
            <ac:picMk id="7" creationId="{23CC7F50-6528-AA6E-911C-C8DEE37507FD}"/>
          </ac:picMkLst>
        </pc:picChg>
        <pc:picChg chg="mod">
          <ac:chgData name="資展國際 王孝弘" userId="3dce8438-2a24-46fb-ac9c-ddffc43e6f5d" providerId="ADAL" clId="{15DDFAF5-8FAC-4BF1-A715-DF7A749AA57C}" dt="2025-12-22T08:07:46.128" v="366" actId="1076"/>
          <ac:picMkLst>
            <pc:docMk/>
            <pc:sldMk cId="2629194023" sldId="3282"/>
            <ac:picMk id="9" creationId="{F66620D6-AE6A-AC2D-C15F-2130A4B2928D}"/>
          </ac:picMkLst>
        </pc:picChg>
      </pc:sldChg>
      <pc:sldChg chg="addSp delSp modSp mod ord">
        <pc:chgData name="資展國際 王孝弘" userId="3dce8438-2a24-46fb-ac9c-ddffc43e6f5d" providerId="ADAL" clId="{15DDFAF5-8FAC-4BF1-A715-DF7A749AA57C}" dt="2025-12-26T03:54:59.850" v="7244" actId="1076"/>
        <pc:sldMkLst>
          <pc:docMk/>
          <pc:sldMk cId="3079271591" sldId="3283"/>
        </pc:sldMkLst>
        <pc:spChg chg="mod">
          <ac:chgData name="資展國際 王孝弘" userId="3dce8438-2a24-46fb-ac9c-ddffc43e6f5d" providerId="ADAL" clId="{15DDFAF5-8FAC-4BF1-A715-DF7A749AA57C}" dt="2025-12-25T11:19:10.787" v="4065" actId="20577"/>
          <ac:spMkLst>
            <pc:docMk/>
            <pc:sldMk cId="3079271591" sldId="3283"/>
            <ac:spMk id="3" creationId="{3BD8BA24-B439-4B58-9AE8-B969E4BC7791}"/>
          </ac:spMkLst>
        </pc:spChg>
        <pc:spChg chg="mod">
          <ac:chgData name="資展國際 王孝弘" userId="3dce8438-2a24-46fb-ac9c-ddffc43e6f5d" providerId="ADAL" clId="{15DDFAF5-8FAC-4BF1-A715-DF7A749AA57C}" dt="2025-12-25T11:20:11.756" v="4072" actId="20577"/>
          <ac:spMkLst>
            <pc:docMk/>
            <pc:sldMk cId="3079271591" sldId="3283"/>
            <ac:spMk id="7" creationId="{93ACF03D-9ED2-E0B6-5FEC-9057983E849E}"/>
          </ac:spMkLst>
        </pc:spChg>
        <pc:picChg chg="del">
          <ac:chgData name="資展國際 王孝弘" userId="3dce8438-2a24-46fb-ac9c-ddffc43e6f5d" providerId="ADAL" clId="{15DDFAF5-8FAC-4BF1-A715-DF7A749AA57C}" dt="2025-12-26T03:54:50.512" v="7237" actId="478"/>
          <ac:picMkLst>
            <pc:docMk/>
            <pc:sldMk cId="3079271591" sldId="3283"/>
            <ac:picMk id="6" creationId="{CA969FAD-958F-D5A5-C199-99F2DD92A4FC}"/>
          </ac:picMkLst>
        </pc:picChg>
        <pc:picChg chg="add mod">
          <ac:chgData name="資展國際 王孝弘" userId="3dce8438-2a24-46fb-ac9c-ddffc43e6f5d" providerId="ADAL" clId="{15DDFAF5-8FAC-4BF1-A715-DF7A749AA57C}" dt="2025-12-26T03:54:59.850" v="7244" actId="1076"/>
          <ac:picMkLst>
            <pc:docMk/>
            <pc:sldMk cId="3079271591" sldId="3283"/>
            <ac:picMk id="8" creationId="{62B8B1D6-D5BD-F455-E4A5-BA0839B6F81F}"/>
          </ac:picMkLst>
        </pc:picChg>
        <pc:picChg chg="mod">
          <ac:chgData name="資展國際 王孝弘" userId="3dce8438-2a24-46fb-ac9c-ddffc43e6f5d" providerId="ADAL" clId="{15DDFAF5-8FAC-4BF1-A715-DF7A749AA57C}" dt="2025-12-25T11:19:16.233" v="4066" actId="1076"/>
          <ac:picMkLst>
            <pc:docMk/>
            <pc:sldMk cId="3079271591" sldId="3283"/>
            <ac:picMk id="9" creationId="{B7043355-8EB9-AD46-B80E-B1BE5FDDC0F4}"/>
          </ac:picMkLst>
        </pc:picChg>
      </pc:sldChg>
      <pc:sldChg chg="del">
        <pc:chgData name="資展國際 王孝弘" userId="3dce8438-2a24-46fb-ac9c-ddffc43e6f5d" providerId="ADAL" clId="{15DDFAF5-8FAC-4BF1-A715-DF7A749AA57C}" dt="2025-12-26T04:07:59.233" v="7260" actId="47"/>
        <pc:sldMkLst>
          <pc:docMk/>
          <pc:sldMk cId="337418204" sldId="3288"/>
        </pc:sldMkLst>
      </pc:sldChg>
      <pc:sldChg chg="add">
        <pc:chgData name="資展國際 王孝弘" userId="3dce8438-2a24-46fb-ac9c-ddffc43e6f5d" providerId="ADAL" clId="{15DDFAF5-8FAC-4BF1-A715-DF7A749AA57C}" dt="2025-12-24T08:54:31.640" v="2556"/>
        <pc:sldMkLst>
          <pc:docMk/>
          <pc:sldMk cId="1036757293" sldId="3289"/>
        </pc:sldMkLst>
      </pc:sldChg>
      <pc:sldChg chg="add ord">
        <pc:chgData name="資展國際 王孝弘" userId="3dce8438-2a24-46fb-ac9c-ddffc43e6f5d" providerId="ADAL" clId="{15DDFAF5-8FAC-4BF1-A715-DF7A749AA57C}" dt="2025-12-26T01:52:25.412" v="7091"/>
        <pc:sldMkLst>
          <pc:docMk/>
          <pc:sldMk cId="818840221" sldId="3290"/>
        </pc:sldMkLst>
      </pc:sldChg>
      <pc:sldChg chg="modSp new del mod">
        <pc:chgData name="資展國際 王孝弘" userId="3dce8438-2a24-46fb-ac9c-ddffc43e6f5d" providerId="ADAL" clId="{15DDFAF5-8FAC-4BF1-A715-DF7A749AA57C}" dt="2025-12-26T01:52:39.797" v="7092" actId="47"/>
        <pc:sldMkLst>
          <pc:docMk/>
          <pc:sldMk cId="3848350153" sldId="3291"/>
        </pc:sldMkLst>
      </pc:sldChg>
      <pc:sldChg chg="modSp new del mod">
        <pc:chgData name="資展國際 王孝弘" userId="3dce8438-2a24-46fb-ac9c-ddffc43e6f5d" providerId="ADAL" clId="{15DDFAF5-8FAC-4BF1-A715-DF7A749AA57C}" dt="2025-12-26T01:52:53.258" v="7094" actId="47"/>
        <pc:sldMkLst>
          <pc:docMk/>
          <pc:sldMk cId="3192291110" sldId="3292"/>
        </pc:sldMkLst>
      </pc:sldChg>
      <pc:sldChg chg="addSp modSp new del mod">
        <pc:chgData name="資展國際 王孝弘" userId="3dce8438-2a24-46fb-ac9c-ddffc43e6f5d" providerId="ADAL" clId="{15DDFAF5-8FAC-4BF1-A715-DF7A749AA57C}" dt="2025-12-26T01:52:55.831" v="7095" actId="47"/>
        <pc:sldMkLst>
          <pc:docMk/>
          <pc:sldMk cId="4093378508" sldId="3293"/>
        </pc:sldMkLst>
      </pc:sldChg>
      <pc:sldChg chg="modSp new del">
        <pc:chgData name="資展國際 王孝弘" userId="3dce8438-2a24-46fb-ac9c-ddffc43e6f5d" providerId="ADAL" clId="{15DDFAF5-8FAC-4BF1-A715-DF7A749AA57C}" dt="2025-12-26T01:52:57.832" v="7096" actId="47"/>
        <pc:sldMkLst>
          <pc:docMk/>
          <pc:sldMk cId="1184814940" sldId="3294"/>
        </pc:sldMkLst>
      </pc:sldChg>
      <pc:sldChg chg="modSp new del mod">
        <pc:chgData name="資展國際 王孝弘" userId="3dce8438-2a24-46fb-ac9c-ddffc43e6f5d" providerId="ADAL" clId="{15DDFAF5-8FAC-4BF1-A715-DF7A749AA57C}" dt="2025-12-26T01:53:00.267" v="7097" actId="47"/>
        <pc:sldMkLst>
          <pc:docMk/>
          <pc:sldMk cId="570788996" sldId="3295"/>
        </pc:sldMkLst>
      </pc:sldChg>
      <pc:sldChg chg="addSp modSp new del mod">
        <pc:chgData name="資展國際 王孝弘" userId="3dce8438-2a24-46fb-ac9c-ddffc43e6f5d" providerId="ADAL" clId="{15DDFAF5-8FAC-4BF1-A715-DF7A749AA57C}" dt="2025-12-26T01:53:02.897" v="7098" actId="47"/>
        <pc:sldMkLst>
          <pc:docMk/>
          <pc:sldMk cId="1783082701" sldId="3296"/>
        </pc:sldMkLst>
      </pc:sldChg>
      <pc:sldChg chg="modSp new del mod">
        <pc:chgData name="資展國際 王孝弘" userId="3dce8438-2a24-46fb-ac9c-ddffc43e6f5d" providerId="ADAL" clId="{15DDFAF5-8FAC-4BF1-A715-DF7A749AA57C}" dt="2025-12-26T01:53:04.556" v="7099" actId="47"/>
        <pc:sldMkLst>
          <pc:docMk/>
          <pc:sldMk cId="2084619573" sldId="3297"/>
        </pc:sldMkLst>
      </pc:sldChg>
      <pc:sldChg chg="modSp new del">
        <pc:chgData name="資展國際 王孝弘" userId="3dce8438-2a24-46fb-ac9c-ddffc43e6f5d" providerId="ADAL" clId="{15DDFAF5-8FAC-4BF1-A715-DF7A749AA57C}" dt="2025-12-26T01:53:05.849" v="7100" actId="47"/>
        <pc:sldMkLst>
          <pc:docMk/>
          <pc:sldMk cId="1152441608" sldId="3298"/>
        </pc:sldMkLst>
      </pc:sldChg>
      <pc:sldChg chg="modSp new del">
        <pc:chgData name="資展國際 王孝弘" userId="3dce8438-2a24-46fb-ac9c-ddffc43e6f5d" providerId="ADAL" clId="{15DDFAF5-8FAC-4BF1-A715-DF7A749AA57C}" dt="2025-12-26T01:53:08.695" v="7101" actId="47"/>
        <pc:sldMkLst>
          <pc:docMk/>
          <pc:sldMk cId="2779719578" sldId="3299"/>
        </pc:sldMkLst>
      </pc:sldChg>
      <pc:sldChg chg="modSp new del mod">
        <pc:chgData name="資展國際 王孝弘" userId="3dce8438-2a24-46fb-ac9c-ddffc43e6f5d" providerId="ADAL" clId="{15DDFAF5-8FAC-4BF1-A715-DF7A749AA57C}" dt="2025-12-26T01:53:10.871" v="7102" actId="47"/>
        <pc:sldMkLst>
          <pc:docMk/>
          <pc:sldMk cId="2294350985" sldId="3300"/>
        </pc:sldMkLst>
      </pc:sldChg>
      <pc:sldChg chg="addSp delSp modSp new mod">
        <pc:chgData name="資展國際 王孝弘" userId="3dce8438-2a24-46fb-ac9c-ddffc43e6f5d" providerId="ADAL" clId="{15DDFAF5-8FAC-4BF1-A715-DF7A749AA57C}" dt="2025-12-25T14:46:34.106" v="6463" actId="20577"/>
        <pc:sldMkLst>
          <pc:docMk/>
          <pc:sldMk cId="3901934234" sldId="3301"/>
        </pc:sldMkLst>
        <pc:spChg chg="mod">
          <ac:chgData name="資展國際 王孝弘" userId="3dce8438-2a24-46fb-ac9c-ddffc43e6f5d" providerId="ADAL" clId="{15DDFAF5-8FAC-4BF1-A715-DF7A749AA57C}" dt="2025-12-24T01:21:06.550" v="419" actId="20577"/>
          <ac:spMkLst>
            <pc:docMk/>
            <pc:sldMk cId="3901934234" sldId="3301"/>
            <ac:spMk id="2" creationId="{D1EDBFDE-2BC9-082E-44B3-77EEA1EFF05E}"/>
          </ac:spMkLst>
        </pc:spChg>
        <pc:spChg chg="mod">
          <ac:chgData name="資展國際 王孝弘" userId="3dce8438-2a24-46fb-ac9c-ddffc43e6f5d" providerId="ADAL" clId="{15DDFAF5-8FAC-4BF1-A715-DF7A749AA57C}" dt="2025-12-25T14:46:34.106" v="6463" actId="20577"/>
          <ac:spMkLst>
            <pc:docMk/>
            <pc:sldMk cId="3901934234" sldId="3301"/>
            <ac:spMk id="3" creationId="{8C8AE8BD-E9C9-8FE6-F8E0-9ACFF046FFF0}"/>
          </ac:spMkLst>
        </pc:spChg>
        <pc:spChg chg="add mod">
          <ac:chgData name="資展國際 王孝弘" userId="3dce8438-2a24-46fb-ac9c-ddffc43e6f5d" providerId="ADAL" clId="{15DDFAF5-8FAC-4BF1-A715-DF7A749AA57C}" dt="2025-12-24T01:31:47.722" v="764" actId="1035"/>
          <ac:spMkLst>
            <pc:docMk/>
            <pc:sldMk cId="3901934234" sldId="3301"/>
            <ac:spMk id="7" creationId="{85B442E4-81EE-6C38-1EB4-D4822DB80BAF}"/>
          </ac:spMkLst>
        </pc:spChg>
        <pc:spChg chg="add mod">
          <ac:chgData name="資展國際 王孝弘" userId="3dce8438-2a24-46fb-ac9c-ddffc43e6f5d" providerId="ADAL" clId="{15DDFAF5-8FAC-4BF1-A715-DF7A749AA57C}" dt="2025-12-24T01:32:06.186" v="768" actId="1036"/>
          <ac:spMkLst>
            <pc:docMk/>
            <pc:sldMk cId="3901934234" sldId="3301"/>
            <ac:spMk id="8" creationId="{C54540AC-449C-8CD8-7CAC-6919E045EC6F}"/>
          </ac:spMkLst>
        </pc:spChg>
        <pc:picChg chg="add mod">
          <ac:chgData name="資展國際 王孝弘" userId="3dce8438-2a24-46fb-ac9c-ddffc43e6f5d" providerId="ADAL" clId="{15DDFAF5-8FAC-4BF1-A715-DF7A749AA57C}" dt="2025-12-24T01:31:16.191" v="753" actId="1076"/>
          <ac:picMkLst>
            <pc:docMk/>
            <pc:sldMk cId="3901934234" sldId="3301"/>
            <ac:picMk id="5" creationId="{7E863115-44F2-E329-DC4D-79CB89A7BFA5}"/>
          </ac:picMkLst>
        </pc:picChg>
      </pc:sldChg>
      <pc:sldChg chg="addSp delSp modSp add mod ord modNotesTx">
        <pc:chgData name="資展國際 王孝弘" userId="3dce8438-2a24-46fb-ac9c-ddffc43e6f5d" providerId="ADAL" clId="{15DDFAF5-8FAC-4BF1-A715-DF7A749AA57C}" dt="2025-12-24T03:48:17.668" v="1695" actId="207"/>
        <pc:sldMkLst>
          <pc:docMk/>
          <pc:sldMk cId="1040196803" sldId="3302"/>
        </pc:sldMkLst>
        <pc:spChg chg="mod">
          <ac:chgData name="資展國際 王孝弘" userId="3dce8438-2a24-46fb-ac9c-ddffc43e6f5d" providerId="ADAL" clId="{15DDFAF5-8FAC-4BF1-A715-DF7A749AA57C}" dt="2025-12-24T03:31:28.844" v="1353" actId="20577"/>
          <ac:spMkLst>
            <pc:docMk/>
            <pc:sldMk cId="1040196803" sldId="3302"/>
            <ac:spMk id="2" creationId="{9414A421-2DA5-9A0E-B7D2-126EF35416FC}"/>
          </ac:spMkLst>
        </pc:spChg>
        <pc:spChg chg="mod">
          <ac:chgData name="資展國際 王孝弘" userId="3dce8438-2a24-46fb-ac9c-ddffc43e6f5d" providerId="ADAL" clId="{15DDFAF5-8FAC-4BF1-A715-DF7A749AA57C}" dt="2025-12-24T03:39:35.373" v="1509" actId="21"/>
          <ac:spMkLst>
            <pc:docMk/>
            <pc:sldMk cId="1040196803" sldId="3302"/>
            <ac:spMk id="3" creationId="{E718DCB5-AF6A-7D1A-8367-45D4C2A6930A}"/>
          </ac:spMkLst>
        </pc:spChg>
        <pc:spChg chg="mod">
          <ac:chgData name="資展國際 王孝弘" userId="3dce8438-2a24-46fb-ac9c-ddffc43e6f5d" providerId="ADAL" clId="{15DDFAF5-8FAC-4BF1-A715-DF7A749AA57C}" dt="2025-12-24T03:48:17.668" v="1695" actId="207"/>
          <ac:spMkLst>
            <pc:docMk/>
            <pc:sldMk cId="1040196803" sldId="3302"/>
            <ac:spMk id="5" creationId="{F5C99EA2-FEF4-E0BF-6C62-4E342C2CB5BE}"/>
          </ac:spMkLst>
        </pc:spChg>
      </pc:sldChg>
      <pc:sldChg chg="modSp add mod modNotesTx">
        <pc:chgData name="資展國際 王孝弘" userId="3dce8438-2a24-46fb-ac9c-ddffc43e6f5d" providerId="ADAL" clId="{15DDFAF5-8FAC-4BF1-A715-DF7A749AA57C}" dt="2025-12-24T03:47:45.374" v="1691"/>
        <pc:sldMkLst>
          <pc:docMk/>
          <pc:sldMk cId="2216537090" sldId="3303"/>
        </pc:sldMkLst>
        <pc:spChg chg="mod">
          <ac:chgData name="資展國際 王孝弘" userId="3dce8438-2a24-46fb-ac9c-ddffc43e6f5d" providerId="ADAL" clId="{15DDFAF5-8FAC-4BF1-A715-DF7A749AA57C}" dt="2025-12-24T03:43:03.946" v="1678" actId="20577"/>
          <ac:spMkLst>
            <pc:docMk/>
            <pc:sldMk cId="2216537090" sldId="3303"/>
            <ac:spMk id="2" creationId="{7323D904-E0B2-9A8F-C832-8E923F0015CD}"/>
          </ac:spMkLst>
        </pc:spChg>
        <pc:spChg chg="mod">
          <ac:chgData name="資展國際 王孝弘" userId="3dce8438-2a24-46fb-ac9c-ddffc43e6f5d" providerId="ADAL" clId="{15DDFAF5-8FAC-4BF1-A715-DF7A749AA57C}" dt="2025-12-24T03:47:45.374" v="1691"/>
          <ac:spMkLst>
            <pc:docMk/>
            <pc:sldMk cId="2216537090" sldId="3303"/>
            <ac:spMk id="5" creationId="{0F80EC35-9D99-98A6-3778-2CCC17869279}"/>
          </ac:spMkLst>
        </pc:spChg>
      </pc:sldChg>
      <pc:sldChg chg="modSp add del mod ord">
        <pc:chgData name="資展國際 王孝弘" userId="3dce8438-2a24-46fb-ac9c-ddffc43e6f5d" providerId="ADAL" clId="{15DDFAF5-8FAC-4BF1-A715-DF7A749AA57C}" dt="2025-12-24T08:19:22.627" v="2085" actId="20577"/>
        <pc:sldMkLst>
          <pc:docMk/>
          <pc:sldMk cId="2634068025" sldId="3304"/>
        </pc:sldMkLst>
        <pc:spChg chg="mod">
          <ac:chgData name="資展國際 王孝弘" userId="3dce8438-2a24-46fb-ac9c-ddffc43e6f5d" providerId="ADAL" clId="{15DDFAF5-8FAC-4BF1-A715-DF7A749AA57C}" dt="2025-12-24T07:31:58.104" v="1890" actId="6549"/>
          <ac:spMkLst>
            <pc:docMk/>
            <pc:sldMk cId="2634068025" sldId="3304"/>
            <ac:spMk id="2" creationId="{606027EB-8C47-B2BD-1FA7-F8EB19A18B65}"/>
          </ac:spMkLst>
        </pc:spChg>
        <pc:spChg chg="mod">
          <ac:chgData name="資展國際 王孝弘" userId="3dce8438-2a24-46fb-ac9c-ddffc43e6f5d" providerId="ADAL" clId="{15DDFAF5-8FAC-4BF1-A715-DF7A749AA57C}" dt="2025-12-24T08:19:22.627" v="2085" actId="20577"/>
          <ac:spMkLst>
            <pc:docMk/>
            <pc:sldMk cId="2634068025" sldId="3304"/>
            <ac:spMk id="5" creationId="{8AAC863D-C038-A367-DF50-9132C07D1CB6}"/>
          </ac:spMkLst>
        </pc:spChg>
      </pc:sldChg>
      <pc:sldChg chg="modSp new mod">
        <pc:chgData name="資展國際 王孝弘" userId="3dce8438-2a24-46fb-ac9c-ddffc43e6f5d" providerId="ADAL" clId="{15DDFAF5-8FAC-4BF1-A715-DF7A749AA57C}" dt="2025-12-26T01:19:54.411" v="6577" actId="20577"/>
        <pc:sldMkLst>
          <pc:docMk/>
          <pc:sldMk cId="718937774" sldId="3305"/>
        </pc:sldMkLst>
        <pc:spChg chg="mod">
          <ac:chgData name="資展國際 王孝弘" userId="3dce8438-2a24-46fb-ac9c-ddffc43e6f5d" providerId="ADAL" clId="{15DDFAF5-8FAC-4BF1-A715-DF7A749AA57C}" dt="2025-12-26T01:19:41.889" v="6570" actId="20577"/>
          <ac:spMkLst>
            <pc:docMk/>
            <pc:sldMk cId="718937774" sldId="3305"/>
            <ac:spMk id="2" creationId="{C383CCB2-A0AD-FC18-6AA0-75B525A665BA}"/>
          </ac:spMkLst>
        </pc:spChg>
        <pc:spChg chg="mod">
          <ac:chgData name="資展國際 王孝弘" userId="3dce8438-2a24-46fb-ac9c-ddffc43e6f5d" providerId="ADAL" clId="{15DDFAF5-8FAC-4BF1-A715-DF7A749AA57C}" dt="2025-12-26T01:19:54.411" v="6577" actId="20577"/>
          <ac:spMkLst>
            <pc:docMk/>
            <pc:sldMk cId="718937774" sldId="3305"/>
            <ac:spMk id="3" creationId="{EE0D5AE8-0836-29D2-FAAD-91A39D0609C0}"/>
          </ac:spMkLst>
        </pc:spChg>
      </pc:sldChg>
      <pc:sldChg chg="add">
        <pc:chgData name="資展國際 王孝弘" userId="3dce8438-2a24-46fb-ac9c-ddffc43e6f5d" providerId="ADAL" clId="{15DDFAF5-8FAC-4BF1-A715-DF7A749AA57C}" dt="2025-12-26T01:53:28.076" v="7104"/>
        <pc:sldMkLst>
          <pc:docMk/>
          <pc:sldMk cId="4051398987" sldId="3306"/>
        </pc:sldMkLst>
      </pc:sldChg>
      <pc:sldChg chg="addSp delSp modSp new del mod">
        <pc:chgData name="資展國際 王孝弘" userId="3dce8438-2a24-46fb-ac9c-ddffc43e6f5d" providerId="ADAL" clId="{15DDFAF5-8FAC-4BF1-A715-DF7A749AA57C}" dt="2025-12-26T01:53:20.072" v="7103" actId="2696"/>
        <pc:sldMkLst>
          <pc:docMk/>
          <pc:sldMk cId="4057656610" sldId="3306"/>
        </pc:sldMkLst>
        <pc:spChg chg="mod">
          <ac:chgData name="資展國際 王孝弘" userId="3dce8438-2a24-46fb-ac9c-ddffc43e6f5d" providerId="ADAL" clId="{15DDFAF5-8FAC-4BF1-A715-DF7A749AA57C}" dt="2025-12-25T03:23:50.759" v="3368" actId="6549"/>
          <ac:spMkLst>
            <pc:docMk/>
            <pc:sldMk cId="4057656610" sldId="3306"/>
            <ac:spMk id="2" creationId="{25D9B605-31E0-4F05-B7F7-59A9FD00F0FC}"/>
          </ac:spMkLst>
        </pc:spChg>
        <pc:spChg chg="mod">
          <ac:chgData name="資展國際 王孝弘" userId="3dce8438-2a24-46fb-ac9c-ddffc43e6f5d" providerId="ADAL" clId="{15DDFAF5-8FAC-4BF1-A715-DF7A749AA57C}" dt="2025-12-25T03:30:16.566" v="3536" actId="20577"/>
          <ac:spMkLst>
            <pc:docMk/>
            <pc:sldMk cId="4057656610" sldId="3306"/>
            <ac:spMk id="3" creationId="{021B5C5D-8727-2F47-E4CA-A48C0CDBB227}"/>
          </ac:spMkLst>
        </pc:spChg>
        <pc:spChg chg="add mod">
          <ac:chgData name="資展國際 王孝弘" userId="3dce8438-2a24-46fb-ac9c-ddffc43e6f5d" providerId="ADAL" clId="{15DDFAF5-8FAC-4BF1-A715-DF7A749AA57C}" dt="2025-12-25T03:25:53.442" v="3418" actId="1076"/>
          <ac:spMkLst>
            <pc:docMk/>
            <pc:sldMk cId="4057656610" sldId="3306"/>
            <ac:spMk id="9" creationId="{A5F6C324-3E6D-260A-B275-B26A4DB31339}"/>
          </ac:spMkLst>
        </pc:spChg>
        <pc:spChg chg="add mod">
          <ac:chgData name="資展國際 王孝弘" userId="3dce8438-2a24-46fb-ac9c-ddffc43e6f5d" providerId="ADAL" clId="{15DDFAF5-8FAC-4BF1-A715-DF7A749AA57C}" dt="2025-12-25T03:26:08.123" v="3422" actId="1076"/>
          <ac:spMkLst>
            <pc:docMk/>
            <pc:sldMk cId="4057656610" sldId="3306"/>
            <ac:spMk id="10" creationId="{E9A11D91-3488-BC6A-3D9F-9BFDF0154A0D}"/>
          </ac:spMkLst>
        </pc:spChg>
        <pc:spChg chg="add del mod">
          <ac:chgData name="資展國際 王孝弘" userId="3dce8438-2a24-46fb-ac9c-ddffc43e6f5d" providerId="ADAL" clId="{15DDFAF5-8FAC-4BF1-A715-DF7A749AA57C}" dt="2025-12-25T03:27:21.779" v="3433" actId="478"/>
          <ac:spMkLst>
            <pc:docMk/>
            <pc:sldMk cId="4057656610" sldId="3306"/>
            <ac:spMk id="11" creationId="{E08DCF76-011E-310B-B83D-31142012A214}"/>
          </ac:spMkLst>
        </pc:spChg>
        <pc:spChg chg="add mod">
          <ac:chgData name="資展國際 王孝弘" userId="3dce8438-2a24-46fb-ac9c-ddffc43e6f5d" providerId="ADAL" clId="{15DDFAF5-8FAC-4BF1-A715-DF7A749AA57C}" dt="2025-12-25T03:29:42.461" v="3508" actId="14100"/>
          <ac:spMkLst>
            <pc:docMk/>
            <pc:sldMk cId="4057656610" sldId="3306"/>
            <ac:spMk id="12" creationId="{17C86CDE-5AA0-B7E6-B1B5-7C548FBE9F14}"/>
          </ac:spMkLst>
        </pc:spChg>
        <pc:picChg chg="add mod ord">
          <ac:chgData name="資展國際 王孝弘" userId="3dce8438-2a24-46fb-ac9c-ddffc43e6f5d" providerId="ADAL" clId="{15DDFAF5-8FAC-4BF1-A715-DF7A749AA57C}" dt="2025-12-25T03:27:26.491" v="3434" actId="1076"/>
          <ac:picMkLst>
            <pc:docMk/>
            <pc:sldMk cId="4057656610" sldId="3306"/>
            <ac:picMk id="6" creationId="{53467582-9FDE-7620-0CD5-07F0F07ED081}"/>
          </ac:picMkLst>
        </pc:picChg>
        <pc:picChg chg="add mod">
          <ac:chgData name="資展國際 王孝弘" userId="3dce8438-2a24-46fb-ac9c-ddffc43e6f5d" providerId="ADAL" clId="{15DDFAF5-8FAC-4BF1-A715-DF7A749AA57C}" dt="2025-12-25T03:25:18.162" v="3412" actId="14100"/>
          <ac:picMkLst>
            <pc:docMk/>
            <pc:sldMk cId="4057656610" sldId="3306"/>
            <ac:picMk id="8" creationId="{359DE59E-583B-AD6C-A5E2-C5CE955F0EBA}"/>
          </ac:picMkLst>
        </pc:picChg>
        <pc:cxnChg chg="add mod">
          <ac:chgData name="資展國際 王孝弘" userId="3dce8438-2a24-46fb-ac9c-ddffc43e6f5d" providerId="ADAL" clId="{15DDFAF5-8FAC-4BF1-A715-DF7A749AA57C}" dt="2025-12-25T03:29:21.847" v="3505" actId="14100"/>
          <ac:cxnSpMkLst>
            <pc:docMk/>
            <pc:sldMk cId="4057656610" sldId="3306"/>
            <ac:cxnSpMk id="14" creationId="{014974E1-4221-1CD3-0326-ACAD551656E3}"/>
          </ac:cxnSpMkLst>
        </pc:cxnChg>
      </pc:sldChg>
      <pc:sldChg chg="addSp delSp modSp new del mod">
        <pc:chgData name="資展國際 王孝弘" userId="3dce8438-2a24-46fb-ac9c-ddffc43e6f5d" providerId="ADAL" clId="{15DDFAF5-8FAC-4BF1-A715-DF7A749AA57C}" dt="2025-12-26T01:53:20.072" v="7103" actId="2696"/>
        <pc:sldMkLst>
          <pc:docMk/>
          <pc:sldMk cId="1521123281" sldId="3307"/>
        </pc:sldMkLst>
        <pc:spChg chg="mod">
          <ac:chgData name="資展國際 王孝弘" userId="3dce8438-2a24-46fb-ac9c-ddffc43e6f5d" providerId="ADAL" clId="{15DDFAF5-8FAC-4BF1-A715-DF7A749AA57C}" dt="2025-12-25T03:41:00.904" v="3829" actId="20577"/>
          <ac:spMkLst>
            <pc:docMk/>
            <pc:sldMk cId="1521123281" sldId="3307"/>
            <ac:spMk id="2" creationId="{D19F78BD-410F-2AC5-93BB-14B96EF1738E}"/>
          </ac:spMkLst>
        </pc:spChg>
        <pc:spChg chg="mod">
          <ac:chgData name="資展國際 王孝弘" userId="3dce8438-2a24-46fb-ac9c-ddffc43e6f5d" providerId="ADAL" clId="{15DDFAF5-8FAC-4BF1-A715-DF7A749AA57C}" dt="2025-12-25T03:37:56.623" v="3770" actId="6549"/>
          <ac:spMkLst>
            <pc:docMk/>
            <pc:sldMk cId="1521123281" sldId="3307"/>
            <ac:spMk id="3" creationId="{44F5073D-6D99-F97A-C522-7A6D630DAF45}"/>
          </ac:spMkLst>
        </pc:spChg>
        <pc:spChg chg="add mod">
          <ac:chgData name="資展國際 王孝弘" userId="3dce8438-2a24-46fb-ac9c-ddffc43e6f5d" providerId="ADAL" clId="{15DDFAF5-8FAC-4BF1-A715-DF7A749AA57C}" dt="2025-12-25T03:38:35.339" v="3777" actId="207"/>
          <ac:spMkLst>
            <pc:docMk/>
            <pc:sldMk cId="1521123281" sldId="3307"/>
            <ac:spMk id="5" creationId="{8438C688-4631-97EF-1C9B-B7D6EC3D31AE}"/>
          </ac:spMkLst>
        </pc:spChg>
        <pc:spChg chg="add mod">
          <ac:chgData name="資展國際 王孝弘" userId="3dce8438-2a24-46fb-ac9c-ddffc43e6f5d" providerId="ADAL" clId="{15DDFAF5-8FAC-4BF1-A715-DF7A749AA57C}" dt="2025-12-25T03:38:45.500" v="3778" actId="207"/>
          <ac:spMkLst>
            <pc:docMk/>
            <pc:sldMk cId="1521123281" sldId="3307"/>
            <ac:spMk id="6" creationId="{75C498FD-A263-EB5D-C9AB-B069CB0452B5}"/>
          </ac:spMkLst>
        </pc:spChg>
        <pc:spChg chg="add del mod">
          <ac:chgData name="資展國際 王孝弘" userId="3dce8438-2a24-46fb-ac9c-ddffc43e6f5d" providerId="ADAL" clId="{15DDFAF5-8FAC-4BF1-A715-DF7A749AA57C}" dt="2025-12-25T03:37:59.582" v="3771" actId="478"/>
          <ac:spMkLst>
            <pc:docMk/>
            <pc:sldMk cId="1521123281" sldId="3307"/>
            <ac:spMk id="7" creationId="{30499825-5657-151C-99E7-98D944879465}"/>
          </ac:spMkLst>
        </pc:spChg>
      </pc:sldChg>
      <pc:sldChg chg="add">
        <pc:chgData name="資展國際 王孝弘" userId="3dce8438-2a24-46fb-ac9c-ddffc43e6f5d" providerId="ADAL" clId="{15DDFAF5-8FAC-4BF1-A715-DF7A749AA57C}" dt="2025-12-26T01:53:28.076" v="7104"/>
        <pc:sldMkLst>
          <pc:docMk/>
          <pc:sldMk cId="1571057338" sldId="3307"/>
        </pc:sldMkLst>
      </pc:sldChg>
      <pc:sldChg chg="modSp new del mod">
        <pc:chgData name="資展國際 王孝弘" userId="3dce8438-2a24-46fb-ac9c-ddffc43e6f5d" providerId="ADAL" clId="{15DDFAF5-8FAC-4BF1-A715-DF7A749AA57C}" dt="2025-12-26T01:52:47.310" v="7093" actId="47"/>
        <pc:sldMkLst>
          <pc:docMk/>
          <pc:sldMk cId="1817888388" sldId="3308"/>
        </pc:sldMkLst>
        <pc:spChg chg="mod">
          <ac:chgData name="資展國際 王孝弘" userId="3dce8438-2a24-46fb-ac9c-ddffc43e6f5d" providerId="ADAL" clId="{15DDFAF5-8FAC-4BF1-A715-DF7A749AA57C}" dt="2025-12-25T03:41:10.608" v="3840" actId="20577"/>
          <ac:spMkLst>
            <pc:docMk/>
            <pc:sldMk cId="1817888388" sldId="3308"/>
            <ac:spMk id="2" creationId="{3F5A5057-08FB-CDC3-B809-16A0836D195D}"/>
          </ac:spMkLst>
        </pc:spChg>
        <pc:spChg chg="mod">
          <ac:chgData name="資展國際 王孝弘" userId="3dce8438-2a24-46fb-ac9c-ddffc43e6f5d" providerId="ADAL" clId="{15DDFAF5-8FAC-4BF1-A715-DF7A749AA57C}" dt="2025-12-25T03:43:05.946" v="3871" actId="20577"/>
          <ac:spMkLst>
            <pc:docMk/>
            <pc:sldMk cId="1817888388" sldId="3308"/>
            <ac:spMk id="3" creationId="{8DC7223C-4F79-3983-E434-80FDFA210312}"/>
          </ac:spMkLst>
        </pc:spChg>
      </pc:sldChg>
      <pc:sldChg chg="addSp delSp modSp add mod modNotesTx">
        <pc:chgData name="資展國際 王孝弘" userId="3dce8438-2a24-46fb-ac9c-ddffc43e6f5d" providerId="ADAL" clId="{15DDFAF5-8FAC-4BF1-A715-DF7A749AA57C}" dt="2025-12-25T14:57:50.244" v="6464" actId="20577"/>
        <pc:sldMkLst>
          <pc:docMk/>
          <pc:sldMk cId="485970367" sldId="3309"/>
        </pc:sldMkLst>
        <pc:spChg chg="mod">
          <ac:chgData name="資展國際 王孝弘" userId="3dce8438-2a24-46fb-ac9c-ddffc43e6f5d" providerId="ADAL" clId="{15DDFAF5-8FAC-4BF1-A715-DF7A749AA57C}" dt="2025-12-25T14:38:05.553" v="6353" actId="6549"/>
          <ac:spMkLst>
            <pc:docMk/>
            <pc:sldMk cId="485970367" sldId="3309"/>
            <ac:spMk id="3" creationId="{7C5C8B9A-B963-0D39-1A84-74C4F92C7FBA}"/>
          </ac:spMkLst>
        </pc:spChg>
        <pc:spChg chg="del mod">
          <ac:chgData name="資展國際 王孝弘" userId="3dce8438-2a24-46fb-ac9c-ddffc43e6f5d" providerId="ADAL" clId="{15DDFAF5-8FAC-4BF1-A715-DF7A749AA57C}" dt="2025-12-25T14:36:33.515" v="6197" actId="478"/>
          <ac:spMkLst>
            <pc:docMk/>
            <pc:sldMk cId="485970367" sldId="3309"/>
            <ac:spMk id="5" creationId="{68FA5266-4468-B355-7527-34E57CE9A1C4}"/>
          </ac:spMkLst>
        </pc:spChg>
        <pc:spChg chg="del mod">
          <ac:chgData name="資展國際 王孝弘" userId="3dce8438-2a24-46fb-ac9c-ddffc43e6f5d" providerId="ADAL" clId="{15DDFAF5-8FAC-4BF1-A715-DF7A749AA57C}" dt="2025-12-25T14:36:35.542" v="6198" actId="478"/>
          <ac:spMkLst>
            <pc:docMk/>
            <pc:sldMk cId="485970367" sldId="3309"/>
            <ac:spMk id="6" creationId="{D6476D0B-FFE6-7465-3D2B-C37B33A2671D}"/>
          </ac:spMkLst>
        </pc:spChg>
        <pc:spChg chg="add mod">
          <ac:chgData name="資展國際 王孝弘" userId="3dce8438-2a24-46fb-ac9c-ddffc43e6f5d" providerId="ADAL" clId="{15DDFAF5-8FAC-4BF1-A715-DF7A749AA57C}" dt="2025-12-25T14:36:44.627" v="6202" actId="1076"/>
          <ac:spMkLst>
            <pc:docMk/>
            <pc:sldMk cId="485970367" sldId="3309"/>
            <ac:spMk id="7" creationId="{CAA8EF50-5A4E-564E-D4B2-09496B2941BF}"/>
          </ac:spMkLst>
        </pc:spChg>
      </pc:sldChg>
      <pc:sldChg chg="addSp modSp new del mod">
        <pc:chgData name="資展國際 王孝弘" userId="3dce8438-2a24-46fb-ac9c-ddffc43e6f5d" providerId="ADAL" clId="{15DDFAF5-8FAC-4BF1-A715-DF7A749AA57C}" dt="2025-12-25T13:22:10.807" v="4259" actId="2696"/>
        <pc:sldMkLst>
          <pc:docMk/>
          <pc:sldMk cId="3411895879" sldId="3309"/>
        </pc:sldMkLst>
        <pc:spChg chg="mod">
          <ac:chgData name="資展國際 王孝弘" userId="3dce8438-2a24-46fb-ac9c-ddffc43e6f5d" providerId="ADAL" clId="{15DDFAF5-8FAC-4BF1-A715-DF7A749AA57C}" dt="2025-12-25T10:03:51.202" v="3874" actId="20577"/>
          <ac:spMkLst>
            <pc:docMk/>
            <pc:sldMk cId="3411895879" sldId="3309"/>
            <ac:spMk id="2" creationId="{D7CA934A-DCB3-162B-1A05-71870EDA6EB8}"/>
          </ac:spMkLst>
        </pc:spChg>
        <pc:spChg chg="mod">
          <ac:chgData name="資展國際 王孝弘" userId="3dce8438-2a24-46fb-ac9c-ddffc43e6f5d" providerId="ADAL" clId="{15DDFAF5-8FAC-4BF1-A715-DF7A749AA57C}" dt="2025-12-25T10:17:11.109" v="3900" actId="20577"/>
          <ac:spMkLst>
            <pc:docMk/>
            <pc:sldMk cId="3411895879" sldId="3309"/>
            <ac:spMk id="3" creationId="{7C5C8B9A-B963-0D39-1A84-74C4F92C7FBA}"/>
          </ac:spMkLst>
        </pc:spChg>
        <pc:spChg chg="add mod">
          <ac:chgData name="資展國際 王孝弘" userId="3dce8438-2a24-46fb-ac9c-ddffc43e6f5d" providerId="ADAL" clId="{15DDFAF5-8FAC-4BF1-A715-DF7A749AA57C}" dt="2025-12-25T10:17:50.124" v="3906"/>
          <ac:spMkLst>
            <pc:docMk/>
            <pc:sldMk cId="3411895879" sldId="3309"/>
            <ac:spMk id="5" creationId="{68FA5266-4468-B355-7527-34E57CE9A1C4}"/>
          </ac:spMkLst>
        </pc:spChg>
        <pc:spChg chg="add mod">
          <ac:chgData name="資展國際 王孝弘" userId="3dce8438-2a24-46fb-ac9c-ddffc43e6f5d" providerId="ADAL" clId="{15DDFAF5-8FAC-4BF1-A715-DF7A749AA57C}" dt="2025-12-25T10:17:27.666" v="3905" actId="1076"/>
          <ac:spMkLst>
            <pc:docMk/>
            <pc:sldMk cId="3411895879" sldId="3309"/>
            <ac:spMk id="6" creationId="{D6476D0B-FFE6-7465-3D2B-C37B33A2671D}"/>
          </ac:spMkLst>
        </pc:spChg>
      </pc:sldChg>
      <pc:sldChg chg="addSp modSp new mod">
        <pc:chgData name="資展國際 王孝弘" userId="3dce8438-2a24-46fb-ac9c-ddffc43e6f5d" providerId="ADAL" clId="{15DDFAF5-8FAC-4BF1-A715-DF7A749AA57C}" dt="2025-12-25T13:34:51.594" v="4589" actId="6549"/>
        <pc:sldMkLst>
          <pc:docMk/>
          <pc:sldMk cId="854415349" sldId="3310"/>
        </pc:sldMkLst>
        <pc:spChg chg="mod">
          <ac:chgData name="資展國際 王孝弘" userId="3dce8438-2a24-46fb-ac9c-ddffc43e6f5d" providerId="ADAL" clId="{15DDFAF5-8FAC-4BF1-A715-DF7A749AA57C}" dt="2025-12-25T13:23:36.333" v="4286" actId="20577"/>
          <ac:spMkLst>
            <pc:docMk/>
            <pc:sldMk cId="854415349" sldId="3310"/>
            <ac:spMk id="2" creationId="{BFFD80B7-3AA2-7300-4F01-088B5FCBCBB1}"/>
          </ac:spMkLst>
        </pc:spChg>
        <pc:spChg chg="mod">
          <ac:chgData name="資展國際 王孝弘" userId="3dce8438-2a24-46fb-ac9c-ddffc43e6f5d" providerId="ADAL" clId="{15DDFAF5-8FAC-4BF1-A715-DF7A749AA57C}" dt="2025-12-25T13:34:51.594" v="4589" actId="6549"/>
          <ac:spMkLst>
            <pc:docMk/>
            <pc:sldMk cId="854415349" sldId="3310"/>
            <ac:spMk id="3" creationId="{C9FA5D90-6352-6BA2-909E-3D2AA74B7238}"/>
          </ac:spMkLst>
        </pc:spChg>
        <pc:spChg chg="add mod">
          <ac:chgData name="資展國際 王孝弘" userId="3dce8438-2a24-46fb-ac9c-ddffc43e6f5d" providerId="ADAL" clId="{15DDFAF5-8FAC-4BF1-A715-DF7A749AA57C}" dt="2025-12-25T13:34:14.928" v="4561" actId="1076"/>
          <ac:spMkLst>
            <pc:docMk/>
            <pc:sldMk cId="854415349" sldId="3310"/>
            <ac:spMk id="5" creationId="{AD6DED64-7E7F-476D-5F00-165DF7A7BA19}"/>
          </ac:spMkLst>
        </pc:spChg>
      </pc:sldChg>
      <pc:sldChg chg="addSp modSp add mod ord">
        <pc:chgData name="資展國際 王孝弘" userId="3dce8438-2a24-46fb-ac9c-ddffc43e6f5d" providerId="ADAL" clId="{15DDFAF5-8FAC-4BF1-A715-DF7A749AA57C}" dt="2025-12-25T14:38:20.131" v="6355"/>
        <pc:sldMkLst>
          <pc:docMk/>
          <pc:sldMk cId="2354123857" sldId="3311"/>
        </pc:sldMkLst>
        <pc:spChg chg="mod">
          <ac:chgData name="資展國際 王孝弘" userId="3dce8438-2a24-46fb-ac9c-ddffc43e6f5d" providerId="ADAL" clId="{15DDFAF5-8FAC-4BF1-A715-DF7A749AA57C}" dt="2025-12-25T13:38:14.228" v="4671" actId="20577"/>
          <ac:spMkLst>
            <pc:docMk/>
            <pc:sldMk cId="2354123857" sldId="3311"/>
            <ac:spMk id="2" creationId="{CDF0EE2A-8104-FCE3-A6AE-074B6944742B}"/>
          </ac:spMkLst>
        </pc:spChg>
        <pc:spChg chg="mod">
          <ac:chgData name="資展國際 王孝弘" userId="3dce8438-2a24-46fb-ac9c-ddffc43e6f5d" providerId="ADAL" clId="{15DDFAF5-8FAC-4BF1-A715-DF7A749AA57C}" dt="2025-12-25T13:40:12.482" v="4760" actId="20577"/>
          <ac:spMkLst>
            <pc:docMk/>
            <pc:sldMk cId="2354123857" sldId="3311"/>
            <ac:spMk id="3" creationId="{BD718FF9-60E9-FC7D-28FE-1ED46DC35A7A}"/>
          </ac:spMkLst>
        </pc:spChg>
        <pc:spChg chg="mod">
          <ac:chgData name="資展國際 王孝弘" userId="3dce8438-2a24-46fb-ac9c-ddffc43e6f5d" providerId="ADAL" clId="{15DDFAF5-8FAC-4BF1-A715-DF7A749AA57C}" dt="2025-12-25T13:39:50.734" v="4712" actId="20577"/>
          <ac:spMkLst>
            <pc:docMk/>
            <pc:sldMk cId="2354123857" sldId="3311"/>
            <ac:spMk id="5" creationId="{6B6A8BA2-D5D0-86DF-CDC8-AF43A763770D}"/>
          </ac:spMkLst>
        </pc:spChg>
        <pc:spChg chg="add mod">
          <ac:chgData name="資展國際 王孝弘" userId="3dce8438-2a24-46fb-ac9c-ddffc43e6f5d" providerId="ADAL" clId="{15DDFAF5-8FAC-4BF1-A715-DF7A749AA57C}" dt="2025-12-25T13:40:42.352" v="4766" actId="6549"/>
          <ac:spMkLst>
            <pc:docMk/>
            <pc:sldMk cId="2354123857" sldId="3311"/>
            <ac:spMk id="6" creationId="{32A57DC2-C121-1BC8-355C-41AF38DD94DE}"/>
          </ac:spMkLst>
        </pc:spChg>
      </pc:sldChg>
      <pc:sldChg chg="modSp add mod ord">
        <pc:chgData name="資展國際 王孝弘" userId="3dce8438-2a24-46fb-ac9c-ddffc43e6f5d" providerId="ADAL" clId="{15DDFAF5-8FAC-4BF1-A715-DF7A749AA57C}" dt="2025-12-25T13:42:08.543" v="4804" actId="20577"/>
        <pc:sldMkLst>
          <pc:docMk/>
          <pc:sldMk cId="3392684999" sldId="3312"/>
        </pc:sldMkLst>
        <pc:spChg chg="mod">
          <ac:chgData name="資展國際 王孝弘" userId="3dce8438-2a24-46fb-ac9c-ddffc43e6f5d" providerId="ADAL" clId="{15DDFAF5-8FAC-4BF1-A715-DF7A749AA57C}" dt="2025-12-25T13:41:04.008" v="4788" actId="20577"/>
          <ac:spMkLst>
            <pc:docMk/>
            <pc:sldMk cId="3392684999" sldId="3312"/>
            <ac:spMk id="2" creationId="{C2061D25-5CA5-D4A0-FEDF-801124CDF95D}"/>
          </ac:spMkLst>
        </pc:spChg>
        <pc:spChg chg="mod">
          <ac:chgData name="資展國際 王孝弘" userId="3dce8438-2a24-46fb-ac9c-ddffc43e6f5d" providerId="ADAL" clId="{15DDFAF5-8FAC-4BF1-A715-DF7A749AA57C}" dt="2025-12-25T13:41:34.497" v="4802" actId="6549"/>
          <ac:spMkLst>
            <pc:docMk/>
            <pc:sldMk cId="3392684999" sldId="3312"/>
            <ac:spMk id="3" creationId="{00488FF2-9259-5F69-D388-4DE2CCDB2EA7}"/>
          </ac:spMkLst>
        </pc:spChg>
        <pc:spChg chg="mod">
          <ac:chgData name="資展國際 王孝弘" userId="3dce8438-2a24-46fb-ac9c-ddffc43e6f5d" providerId="ADAL" clId="{15DDFAF5-8FAC-4BF1-A715-DF7A749AA57C}" dt="2025-12-25T13:42:08.543" v="4804" actId="20577"/>
          <ac:spMkLst>
            <pc:docMk/>
            <pc:sldMk cId="3392684999" sldId="3312"/>
            <ac:spMk id="5" creationId="{68E5999E-3169-5098-9E6D-31B80BBA3E07}"/>
          </ac:spMkLst>
        </pc:spChg>
      </pc:sldChg>
      <pc:sldChg chg="addSp delSp modSp new mod modClrScheme chgLayout">
        <pc:chgData name="資展國際 王孝弘" userId="3dce8438-2a24-46fb-ac9c-ddffc43e6f5d" providerId="ADAL" clId="{15DDFAF5-8FAC-4BF1-A715-DF7A749AA57C}" dt="2025-12-25T13:55:19.813" v="5032" actId="1076"/>
        <pc:sldMkLst>
          <pc:docMk/>
          <pc:sldMk cId="152038365" sldId="3313"/>
        </pc:sldMkLst>
        <pc:spChg chg="mod ord">
          <ac:chgData name="資展國際 王孝弘" userId="3dce8438-2a24-46fb-ac9c-ddffc43e6f5d" providerId="ADAL" clId="{15DDFAF5-8FAC-4BF1-A715-DF7A749AA57C}" dt="2025-12-25T13:48:55.887" v="4892" actId="700"/>
          <ac:spMkLst>
            <pc:docMk/>
            <pc:sldMk cId="152038365" sldId="3313"/>
            <ac:spMk id="2" creationId="{8EF3FACC-D287-D105-3E3A-6E5841C8D8FE}"/>
          </ac:spMkLst>
        </pc:spChg>
        <pc:spChg chg="mod ord">
          <ac:chgData name="資展國際 王孝弘" userId="3dce8438-2a24-46fb-ac9c-ddffc43e6f5d" providerId="ADAL" clId="{15DDFAF5-8FAC-4BF1-A715-DF7A749AA57C}" dt="2025-12-25T13:51:26.873" v="4971" actId="20577"/>
          <ac:spMkLst>
            <pc:docMk/>
            <pc:sldMk cId="152038365" sldId="3313"/>
            <ac:spMk id="3" creationId="{3C81DE3B-626C-D5AF-9663-3EB20E0B6FAC}"/>
          </ac:spMkLst>
        </pc:spChg>
        <pc:spChg chg="mod ord">
          <ac:chgData name="資展國際 王孝弘" userId="3dce8438-2a24-46fb-ac9c-ddffc43e6f5d" providerId="ADAL" clId="{15DDFAF5-8FAC-4BF1-A715-DF7A749AA57C}" dt="2025-12-25T13:48:55.887" v="4892" actId="700"/>
          <ac:spMkLst>
            <pc:docMk/>
            <pc:sldMk cId="152038365" sldId="3313"/>
            <ac:spMk id="4" creationId="{3959022E-E593-FCC7-F9CB-5869E8BED881}"/>
          </ac:spMkLst>
        </pc:spChg>
        <pc:spChg chg="add mod">
          <ac:chgData name="資展國際 王孝弘" userId="3dce8438-2a24-46fb-ac9c-ddffc43e6f5d" providerId="ADAL" clId="{15DDFAF5-8FAC-4BF1-A715-DF7A749AA57C}" dt="2025-12-25T13:55:16.397" v="5031" actId="14100"/>
          <ac:spMkLst>
            <pc:docMk/>
            <pc:sldMk cId="152038365" sldId="3313"/>
            <ac:spMk id="5" creationId="{44B00472-0C06-E00E-CDAD-0A1DE52FF605}"/>
          </ac:spMkLst>
        </pc:spChg>
        <pc:spChg chg="add del mod ord">
          <ac:chgData name="資展國際 王孝弘" userId="3dce8438-2a24-46fb-ac9c-ddffc43e6f5d" providerId="ADAL" clId="{15DDFAF5-8FAC-4BF1-A715-DF7A749AA57C}" dt="2025-12-25T13:48:55.887" v="4892" actId="700"/>
          <ac:spMkLst>
            <pc:docMk/>
            <pc:sldMk cId="152038365" sldId="3313"/>
            <ac:spMk id="6" creationId="{DE8B2E68-3A17-9819-C318-A5619E3795C4}"/>
          </ac:spMkLst>
        </pc:spChg>
        <pc:spChg chg="add mod">
          <ac:chgData name="資展國際 王孝弘" userId="3dce8438-2a24-46fb-ac9c-ddffc43e6f5d" providerId="ADAL" clId="{15DDFAF5-8FAC-4BF1-A715-DF7A749AA57C}" dt="2025-12-25T13:55:19.813" v="5032" actId="1076"/>
          <ac:spMkLst>
            <pc:docMk/>
            <pc:sldMk cId="152038365" sldId="3313"/>
            <ac:spMk id="7" creationId="{F2861FE3-18D0-1F9C-EEE3-B3599A5C5B22}"/>
          </ac:spMkLst>
        </pc:spChg>
        <pc:spChg chg="add mod">
          <ac:chgData name="資展國際 王孝弘" userId="3dce8438-2a24-46fb-ac9c-ddffc43e6f5d" providerId="ADAL" clId="{15DDFAF5-8FAC-4BF1-A715-DF7A749AA57C}" dt="2025-12-25T13:55:13.858" v="5030" actId="14100"/>
          <ac:spMkLst>
            <pc:docMk/>
            <pc:sldMk cId="152038365" sldId="3313"/>
            <ac:spMk id="8" creationId="{3CEE6D52-DC35-389A-A9C4-1C12EE6B072B}"/>
          </ac:spMkLst>
        </pc:spChg>
      </pc:sldChg>
      <pc:sldChg chg="modSp add mod ord">
        <pc:chgData name="資展國際 王孝弘" userId="3dce8438-2a24-46fb-ac9c-ddffc43e6f5d" providerId="ADAL" clId="{15DDFAF5-8FAC-4BF1-A715-DF7A749AA57C}" dt="2025-12-25T14:21:16.405" v="5819" actId="20577"/>
        <pc:sldMkLst>
          <pc:docMk/>
          <pc:sldMk cId="567137913" sldId="3314"/>
        </pc:sldMkLst>
        <pc:spChg chg="mod">
          <ac:chgData name="資展國際 王孝弘" userId="3dce8438-2a24-46fb-ac9c-ddffc43e6f5d" providerId="ADAL" clId="{15DDFAF5-8FAC-4BF1-A715-DF7A749AA57C}" dt="2025-12-25T14:21:16.405" v="5819" actId="20577"/>
          <ac:spMkLst>
            <pc:docMk/>
            <pc:sldMk cId="567137913" sldId="3314"/>
            <ac:spMk id="2" creationId="{62D7DEA2-75B1-1846-C3D1-9A54FA2A451D}"/>
          </ac:spMkLst>
        </pc:spChg>
        <pc:spChg chg="mod">
          <ac:chgData name="資展國際 王孝弘" userId="3dce8438-2a24-46fb-ac9c-ddffc43e6f5d" providerId="ADAL" clId="{15DDFAF5-8FAC-4BF1-A715-DF7A749AA57C}" dt="2025-12-25T13:52:51.766" v="5014" actId="6549"/>
          <ac:spMkLst>
            <pc:docMk/>
            <pc:sldMk cId="567137913" sldId="3314"/>
            <ac:spMk id="3" creationId="{1D3F3097-7F37-2435-FE6D-C7B0E4B63D57}"/>
          </ac:spMkLst>
        </pc:spChg>
        <pc:spChg chg="mod">
          <ac:chgData name="資展國際 王孝弘" userId="3dce8438-2a24-46fb-ac9c-ddffc43e6f5d" providerId="ADAL" clId="{15DDFAF5-8FAC-4BF1-A715-DF7A749AA57C}" dt="2025-12-25T14:11:45.223" v="5357" actId="6549"/>
          <ac:spMkLst>
            <pc:docMk/>
            <pc:sldMk cId="567137913" sldId="3314"/>
            <ac:spMk id="5" creationId="{01DD8EA0-5A2B-AAFE-F6EA-50B15F28B5E1}"/>
          </ac:spMkLst>
        </pc:spChg>
      </pc:sldChg>
      <pc:sldChg chg="modSp add mod">
        <pc:chgData name="資展國際 王孝弘" userId="3dce8438-2a24-46fb-ac9c-ddffc43e6f5d" providerId="ADAL" clId="{15DDFAF5-8FAC-4BF1-A715-DF7A749AA57C}" dt="2025-12-25T14:21:21.857" v="5827" actId="20577"/>
        <pc:sldMkLst>
          <pc:docMk/>
          <pc:sldMk cId="3248019961" sldId="3315"/>
        </pc:sldMkLst>
        <pc:spChg chg="mod">
          <ac:chgData name="資展國際 王孝弘" userId="3dce8438-2a24-46fb-ac9c-ddffc43e6f5d" providerId="ADAL" clId="{15DDFAF5-8FAC-4BF1-A715-DF7A749AA57C}" dt="2025-12-25T14:21:21.857" v="5827" actId="20577"/>
          <ac:spMkLst>
            <pc:docMk/>
            <pc:sldMk cId="3248019961" sldId="3315"/>
            <ac:spMk id="2" creationId="{0E0A8C3A-4988-B645-A214-F69743853F7C}"/>
          </ac:spMkLst>
        </pc:spChg>
        <pc:spChg chg="mod">
          <ac:chgData name="資展國際 王孝弘" userId="3dce8438-2a24-46fb-ac9c-ddffc43e6f5d" providerId="ADAL" clId="{15DDFAF5-8FAC-4BF1-A715-DF7A749AA57C}" dt="2025-12-25T14:19:24.746" v="5763" actId="20577"/>
          <ac:spMkLst>
            <pc:docMk/>
            <pc:sldMk cId="3248019961" sldId="3315"/>
            <ac:spMk id="5" creationId="{D6459EE9-5CDC-85EC-8199-4EAFD1339ED2}"/>
          </ac:spMkLst>
        </pc:spChg>
      </pc:sldChg>
      <pc:sldChg chg="modSp add mod">
        <pc:chgData name="資展國際 王孝弘" userId="3dce8438-2a24-46fb-ac9c-ddffc43e6f5d" providerId="ADAL" clId="{15DDFAF5-8FAC-4BF1-A715-DF7A749AA57C}" dt="2025-12-25T14:21:03.008" v="5811" actId="14100"/>
        <pc:sldMkLst>
          <pc:docMk/>
          <pc:sldMk cId="822596660" sldId="3316"/>
        </pc:sldMkLst>
        <pc:spChg chg="mod">
          <ac:chgData name="資展國際 王孝弘" userId="3dce8438-2a24-46fb-ac9c-ddffc43e6f5d" providerId="ADAL" clId="{15DDFAF5-8FAC-4BF1-A715-DF7A749AA57C}" dt="2025-12-25T14:20:08.135" v="5807" actId="6549"/>
          <ac:spMkLst>
            <pc:docMk/>
            <pc:sldMk cId="822596660" sldId="3316"/>
            <ac:spMk id="2" creationId="{0471616C-A139-0A56-0AEE-3B31CA048164}"/>
          </ac:spMkLst>
        </pc:spChg>
        <pc:spChg chg="mod">
          <ac:chgData name="資展國際 王孝弘" userId="3dce8438-2a24-46fb-ac9c-ddffc43e6f5d" providerId="ADAL" clId="{15DDFAF5-8FAC-4BF1-A715-DF7A749AA57C}" dt="2025-12-25T14:21:03.008" v="5811" actId="14100"/>
          <ac:spMkLst>
            <pc:docMk/>
            <pc:sldMk cId="822596660" sldId="3316"/>
            <ac:spMk id="5" creationId="{E7976549-7FA3-1D51-50FE-84011299A129}"/>
          </ac:spMkLst>
        </pc:spChg>
      </pc:sldChg>
      <pc:sldChg chg="modSp add mod">
        <pc:chgData name="資展國際 王孝弘" userId="3dce8438-2a24-46fb-ac9c-ddffc43e6f5d" providerId="ADAL" clId="{15DDFAF5-8FAC-4BF1-A715-DF7A749AA57C}" dt="2025-12-25T14:23:47.316" v="5969" actId="20577"/>
        <pc:sldMkLst>
          <pc:docMk/>
          <pc:sldMk cId="3100005301" sldId="3317"/>
        </pc:sldMkLst>
        <pc:spChg chg="mod">
          <ac:chgData name="資展國際 王孝弘" userId="3dce8438-2a24-46fb-ac9c-ddffc43e6f5d" providerId="ADAL" clId="{15DDFAF5-8FAC-4BF1-A715-DF7A749AA57C}" dt="2025-12-25T14:21:29.420" v="5838" actId="20577"/>
          <ac:spMkLst>
            <pc:docMk/>
            <pc:sldMk cId="3100005301" sldId="3317"/>
            <ac:spMk id="2" creationId="{6E897B30-CA60-FAA7-04CF-F792B3B4B001}"/>
          </ac:spMkLst>
        </pc:spChg>
        <pc:spChg chg="mod">
          <ac:chgData name="資展國際 王孝弘" userId="3dce8438-2a24-46fb-ac9c-ddffc43e6f5d" providerId="ADAL" clId="{15DDFAF5-8FAC-4BF1-A715-DF7A749AA57C}" dt="2025-12-25T14:23:47.316" v="5969" actId="20577"/>
          <ac:spMkLst>
            <pc:docMk/>
            <pc:sldMk cId="3100005301" sldId="3317"/>
            <ac:spMk id="5" creationId="{A3B793C9-74CD-8A96-A267-5B9C9F286D5C}"/>
          </ac:spMkLst>
        </pc:spChg>
      </pc:sldChg>
      <pc:sldChg chg="modSp add mod">
        <pc:chgData name="資展國際 王孝弘" userId="3dce8438-2a24-46fb-ac9c-ddffc43e6f5d" providerId="ADAL" clId="{15DDFAF5-8FAC-4BF1-A715-DF7A749AA57C}" dt="2025-12-25T14:24:47.130" v="5981" actId="14100"/>
        <pc:sldMkLst>
          <pc:docMk/>
          <pc:sldMk cId="4034322196" sldId="3318"/>
        </pc:sldMkLst>
        <pc:spChg chg="mod">
          <ac:chgData name="資展國際 王孝弘" userId="3dce8438-2a24-46fb-ac9c-ddffc43e6f5d" providerId="ADAL" clId="{15DDFAF5-8FAC-4BF1-A715-DF7A749AA57C}" dt="2025-12-25T14:24:14.757" v="5979" actId="20577"/>
          <ac:spMkLst>
            <pc:docMk/>
            <pc:sldMk cId="4034322196" sldId="3318"/>
            <ac:spMk id="2" creationId="{C1DC2113-8DA9-A6A0-B45B-3E7274D4FD93}"/>
          </ac:spMkLst>
        </pc:spChg>
        <pc:spChg chg="mod">
          <ac:chgData name="資展國際 王孝弘" userId="3dce8438-2a24-46fb-ac9c-ddffc43e6f5d" providerId="ADAL" clId="{15DDFAF5-8FAC-4BF1-A715-DF7A749AA57C}" dt="2025-12-25T14:24:47.130" v="5981" actId="14100"/>
          <ac:spMkLst>
            <pc:docMk/>
            <pc:sldMk cId="4034322196" sldId="3318"/>
            <ac:spMk id="5" creationId="{24E07311-2374-B4C3-ED59-2E16445653B8}"/>
          </ac:spMkLst>
        </pc:spChg>
      </pc:sldChg>
      <pc:sldChg chg="modSp new mod">
        <pc:chgData name="資展國際 王孝弘" userId="3dce8438-2a24-46fb-ac9c-ddffc43e6f5d" providerId="ADAL" clId="{15DDFAF5-8FAC-4BF1-A715-DF7A749AA57C}" dt="2025-12-26T01:21:51.850" v="6728" actId="20577"/>
        <pc:sldMkLst>
          <pc:docMk/>
          <pc:sldMk cId="856433684" sldId="3319"/>
        </pc:sldMkLst>
        <pc:spChg chg="mod">
          <ac:chgData name="資展國際 王孝弘" userId="3dce8438-2a24-46fb-ac9c-ddffc43e6f5d" providerId="ADAL" clId="{15DDFAF5-8FAC-4BF1-A715-DF7A749AA57C}" dt="2025-12-26T01:18:09.037" v="6477" actId="20577"/>
          <ac:spMkLst>
            <pc:docMk/>
            <pc:sldMk cId="856433684" sldId="3319"/>
            <ac:spMk id="2" creationId="{F4F15879-F498-5983-F76A-33F9C965EAEE}"/>
          </ac:spMkLst>
        </pc:spChg>
        <pc:spChg chg="mod">
          <ac:chgData name="資展國際 王孝弘" userId="3dce8438-2a24-46fb-ac9c-ddffc43e6f5d" providerId="ADAL" clId="{15DDFAF5-8FAC-4BF1-A715-DF7A749AA57C}" dt="2025-12-26T01:21:51.850" v="6728" actId="20577"/>
          <ac:spMkLst>
            <pc:docMk/>
            <pc:sldMk cId="856433684" sldId="3319"/>
            <ac:spMk id="3" creationId="{E8692F1B-E423-DD29-A40F-A34C69413B5D}"/>
          </ac:spMkLst>
        </pc:spChg>
      </pc:sldChg>
      <pc:sldChg chg="addSp delSp modSp new mod">
        <pc:chgData name="資展國際 王孝弘" userId="3dce8438-2a24-46fb-ac9c-ddffc43e6f5d" providerId="ADAL" clId="{15DDFAF5-8FAC-4BF1-A715-DF7A749AA57C}" dt="2025-12-26T01:44:14.370" v="7030" actId="1076"/>
        <pc:sldMkLst>
          <pc:docMk/>
          <pc:sldMk cId="3553988342" sldId="3320"/>
        </pc:sldMkLst>
        <pc:spChg chg="mod">
          <ac:chgData name="資展國際 王孝弘" userId="3dce8438-2a24-46fb-ac9c-ddffc43e6f5d" providerId="ADAL" clId="{15DDFAF5-8FAC-4BF1-A715-DF7A749AA57C}" dt="2025-12-26T01:22:51.608" v="6776" actId="20577"/>
          <ac:spMkLst>
            <pc:docMk/>
            <pc:sldMk cId="3553988342" sldId="3320"/>
            <ac:spMk id="2" creationId="{E02A5C7F-EBDB-3B10-177D-B9854283B1F1}"/>
          </ac:spMkLst>
        </pc:spChg>
        <pc:spChg chg="mod">
          <ac:chgData name="資展國際 王孝弘" userId="3dce8438-2a24-46fb-ac9c-ddffc43e6f5d" providerId="ADAL" clId="{15DDFAF5-8FAC-4BF1-A715-DF7A749AA57C}" dt="2025-12-26T01:26:38.040" v="6836" actId="20577"/>
          <ac:spMkLst>
            <pc:docMk/>
            <pc:sldMk cId="3553988342" sldId="3320"/>
            <ac:spMk id="3" creationId="{E30A3392-6245-9792-D2A5-62D857CBC34E}"/>
          </ac:spMkLst>
        </pc:spChg>
        <pc:spChg chg="add mod">
          <ac:chgData name="資展國際 王孝弘" userId="3dce8438-2a24-46fb-ac9c-ddffc43e6f5d" providerId="ADAL" clId="{15DDFAF5-8FAC-4BF1-A715-DF7A749AA57C}" dt="2025-12-26T01:32:26.904" v="6945" actId="14100"/>
          <ac:spMkLst>
            <pc:docMk/>
            <pc:sldMk cId="3553988342" sldId="3320"/>
            <ac:spMk id="5" creationId="{7BCB070E-B62D-A5AD-4548-548F454DB03A}"/>
          </ac:spMkLst>
        </pc:spChg>
        <pc:spChg chg="add mod">
          <ac:chgData name="資展國際 王孝弘" userId="3dce8438-2a24-46fb-ac9c-ddffc43e6f5d" providerId="ADAL" clId="{15DDFAF5-8FAC-4BF1-A715-DF7A749AA57C}" dt="2025-12-26T01:32:33.151" v="6946" actId="14100"/>
          <ac:spMkLst>
            <pc:docMk/>
            <pc:sldMk cId="3553988342" sldId="3320"/>
            <ac:spMk id="6" creationId="{35EF4DCC-0B30-6C93-1831-245F103B51C2}"/>
          </ac:spMkLst>
        </pc:spChg>
        <pc:spChg chg="add mod">
          <ac:chgData name="資展國際 王孝弘" userId="3dce8438-2a24-46fb-ac9c-ddffc43e6f5d" providerId="ADAL" clId="{15DDFAF5-8FAC-4BF1-A715-DF7A749AA57C}" dt="2025-12-26T01:32:36.580" v="6947" actId="14100"/>
          <ac:spMkLst>
            <pc:docMk/>
            <pc:sldMk cId="3553988342" sldId="3320"/>
            <ac:spMk id="7" creationId="{1FAECF91-AC52-86F7-7D51-76AD842554B3}"/>
          </ac:spMkLst>
        </pc:spChg>
        <pc:spChg chg="add mod">
          <ac:chgData name="資展國際 王孝弘" userId="3dce8438-2a24-46fb-ac9c-ddffc43e6f5d" providerId="ADAL" clId="{15DDFAF5-8FAC-4BF1-A715-DF7A749AA57C}" dt="2025-12-26T01:32:41.708" v="6948" actId="14100"/>
          <ac:spMkLst>
            <pc:docMk/>
            <pc:sldMk cId="3553988342" sldId="3320"/>
            <ac:spMk id="8" creationId="{749B3D5D-B81E-CFC7-1591-3E0CB992BAC0}"/>
          </ac:spMkLst>
        </pc:spChg>
        <pc:spChg chg="add del">
          <ac:chgData name="資展國際 王孝弘" userId="3dce8438-2a24-46fb-ac9c-ddffc43e6f5d" providerId="ADAL" clId="{15DDFAF5-8FAC-4BF1-A715-DF7A749AA57C}" dt="2025-12-26T01:28:53.041" v="6912" actId="22"/>
          <ac:spMkLst>
            <pc:docMk/>
            <pc:sldMk cId="3553988342" sldId="3320"/>
            <ac:spMk id="10" creationId="{57BF1B1E-17E9-56FC-6AD3-2D719ED44373}"/>
          </ac:spMkLst>
        </pc:spChg>
        <pc:spChg chg="add mod">
          <ac:chgData name="資展國際 王孝弘" userId="3dce8438-2a24-46fb-ac9c-ddffc43e6f5d" providerId="ADAL" clId="{15DDFAF5-8FAC-4BF1-A715-DF7A749AA57C}" dt="2025-12-26T01:29:18.887" v="6917" actId="1076"/>
          <ac:spMkLst>
            <pc:docMk/>
            <pc:sldMk cId="3553988342" sldId="3320"/>
            <ac:spMk id="12" creationId="{AAB93699-F67F-5004-DAA4-AE80B7578A15}"/>
          </ac:spMkLst>
        </pc:spChg>
        <pc:spChg chg="add mod">
          <ac:chgData name="資展國際 王孝弘" userId="3dce8438-2a24-46fb-ac9c-ddffc43e6f5d" providerId="ADAL" clId="{15DDFAF5-8FAC-4BF1-A715-DF7A749AA57C}" dt="2025-12-26T01:29:51.338" v="6925" actId="1076"/>
          <ac:spMkLst>
            <pc:docMk/>
            <pc:sldMk cId="3553988342" sldId="3320"/>
            <ac:spMk id="13" creationId="{D755101A-6258-9DCB-5E98-220DABD8012C}"/>
          </ac:spMkLst>
        </pc:spChg>
        <pc:spChg chg="add mod">
          <ac:chgData name="資展國際 王孝弘" userId="3dce8438-2a24-46fb-ac9c-ddffc43e6f5d" providerId="ADAL" clId="{15DDFAF5-8FAC-4BF1-A715-DF7A749AA57C}" dt="2025-12-26T01:30:16.031" v="6935" actId="20577"/>
          <ac:spMkLst>
            <pc:docMk/>
            <pc:sldMk cId="3553988342" sldId="3320"/>
            <ac:spMk id="14" creationId="{580536FF-087F-E317-993C-1DC09F078AAC}"/>
          </ac:spMkLst>
        </pc:spChg>
        <pc:spChg chg="add del">
          <ac:chgData name="資展國際 王孝弘" userId="3dce8438-2a24-46fb-ac9c-ddffc43e6f5d" providerId="ADAL" clId="{15DDFAF5-8FAC-4BF1-A715-DF7A749AA57C}" dt="2025-12-26T01:30:33.563" v="6937" actId="22"/>
          <ac:spMkLst>
            <pc:docMk/>
            <pc:sldMk cId="3553988342" sldId="3320"/>
            <ac:spMk id="16" creationId="{6B6B2630-0ED4-8A01-5B5D-59E945EFAAE3}"/>
          </ac:spMkLst>
        </pc:spChg>
        <pc:spChg chg="add mod">
          <ac:chgData name="資展國際 王孝弘" userId="3dce8438-2a24-46fb-ac9c-ddffc43e6f5d" providerId="ADAL" clId="{15DDFAF5-8FAC-4BF1-A715-DF7A749AA57C}" dt="2025-12-26T01:34:24.387" v="6973" actId="1076"/>
          <ac:spMkLst>
            <pc:docMk/>
            <pc:sldMk cId="3553988342" sldId="3320"/>
            <ac:spMk id="18" creationId="{A7198B2B-4B44-F018-D499-F4331B72E48F}"/>
          </ac:spMkLst>
        </pc:spChg>
        <pc:spChg chg="add mod">
          <ac:chgData name="資展國際 王孝弘" userId="3dce8438-2a24-46fb-ac9c-ddffc43e6f5d" providerId="ADAL" clId="{15DDFAF5-8FAC-4BF1-A715-DF7A749AA57C}" dt="2025-12-26T01:44:14.370" v="7030" actId="1076"/>
          <ac:spMkLst>
            <pc:docMk/>
            <pc:sldMk cId="3553988342" sldId="3320"/>
            <ac:spMk id="21" creationId="{91ED0AB2-43D1-6DA1-2679-2ADC1BC74F13}"/>
          </ac:spMkLst>
        </pc:spChg>
        <pc:spChg chg="add mod">
          <ac:chgData name="資展國際 王孝弘" userId="3dce8438-2a24-46fb-ac9c-ddffc43e6f5d" providerId="ADAL" clId="{15DDFAF5-8FAC-4BF1-A715-DF7A749AA57C}" dt="2025-12-26T01:43:58.240" v="7029" actId="1076"/>
          <ac:spMkLst>
            <pc:docMk/>
            <pc:sldMk cId="3553988342" sldId="3320"/>
            <ac:spMk id="22" creationId="{6D02F54A-02A6-22BE-A251-EF537CFA8449}"/>
          </ac:spMkLst>
        </pc:spChg>
        <pc:cxnChg chg="add mod">
          <ac:chgData name="資展國際 王孝弘" userId="3dce8438-2a24-46fb-ac9c-ddffc43e6f5d" providerId="ADAL" clId="{15DDFAF5-8FAC-4BF1-A715-DF7A749AA57C}" dt="2025-12-26T01:33:05.939" v="6950" actId="1076"/>
          <ac:cxnSpMkLst>
            <pc:docMk/>
            <pc:sldMk cId="3553988342" sldId="3320"/>
            <ac:cxnSpMk id="20" creationId="{D78FE90F-5AE9-C868-70F6-31B2F19FCE18}"/>
          </ac:cxnSpMkLst>
        </pc:cxnChg>
      </pc:sldChg>
      <pc:sldChg chg="addSp modSp new mod">
        <pc:chgData name="資展國際 王孝弘" userId="3dce8438-2a24-46fb-ac9c-ddffc43e6f5d" providerId="ADAL" clId="{15DDFAF5-8FAC-4BF1-A715-DF7A749AA57C}" dt="2025-12-26T01:52:15.491" v="7089" actId="1076"/>
        <pc:sldMkLst>
          <pc:docMk/>
          <pc:sldMk cId="678294015" sldId="3321"/>
        </pc:sldMkLst>
        <pc:spChg chg="mod">
          <ac:chgData name="資展國際 王孝弘" userId="3dce8438-2a24-46fb-ac9c-ddffc43e6f5d" providerId="ADAL" clId="{15DDFAF5-8FAC-4BF1-A715-DF7A749AA57C}" dt="2025-12-26T01:45:27.039" v="7083" actId="20577"/>
          <ac:spMkLst>
            <pc:docMk/>
            <pc:sldMk cId="678294015" sldId="3321"/>
            <ac:spMk id="2" creationId="{79563DE2-9BA7-5DBB-A5F6-E921CCF74AFC}"/>
          </ac:spMkLst>
        </pc:spChg>
        <pc:picChg chg="add mod">
          <ac:chgData name="資展國際 王孝弘" userId="3dce8438-2a24-46fb-ac9c-ddffc43e6f5d" providerId="ADAL" clId="{15DDFAF5-8FAC-4BF1-A715-DF7A749AA57C}" dt="2025-12-26T01:52:15.491" v="7089" actId="1076"/>
          <ac:picMkLst>
            <pc:docMk/>
            <pc:sldMk cId="678294015" sldId="3321"/>
            <ac:picMk id="6" creationId="{0F1838E3-4E1B-914C-8AE1-49C4E760410A}"/>
          </ac:picMkLst>
        </pc:picChg>
      </pc:sldChg>
      <pc:sldChg chg="modSp add mod">
        <pc:chgData name="資展國際 王孝弘" userId="3dce8438-2a24-46fb-ac9c-ddffc43e6f5d" providerId="ADAL" clId="{15DDFAF5-8FAC-4BF1-A715-DF7A749AA57C}" dt="2025-12-26T04:01:58.837" v="7247" actId="207"/>
        <pc:sldMkLst>
          <pc:docMk/>
          <pc:sldMk cId="1521347066" sldId="3322"/>
        </pc:sldMkLst>
        <pc:spChg chg="mod">
          <ac:chgData name="資展國際 王孝弘" userId="3dce8438-2a24-46fb-ac9c-ddffc43e6f5d" providerId="ADAL" clId="{15DDFAF5-8FAC-4BF1-A715-DF7A749AA57C}" dt="2025-12-26T02:16:27.979" v="7229" actId="20577"/>
          <ac:spMkLst>
            <pc:docMk/>
            <pc:sldMk cId="1521347066" sldId="3322"/>
            <ac:spMk id="3" creationId="{522961BF-3C42-632A-CB60-1F75BA672623}"/>
          </ac:spMkLst>
        </pc:spChg>
        <pc:spChg chg="mod">
          <ac:chgData name="資展國際 王孝弘" userId="3dce8438-2a24-46fb-ac9c-ddffc43e6f5d" providerId="ADAL" clId="{15DDFAF5-8FAC-4BF1-A715-DF7A749AA57C}" dt="2025-12-26T04:01:54.446" v="7246" actId="207"/>
          <ac:spMkLst>
            <pc:docMk/>
            <pc:sldMk cId="1521347066" sldId="3322"/>
            <ac:spMk id="5" creationId="{E7D19BC7-3F46-159F-5FCA-3586DDD1C535}"/>
          </ac:spMkLst>
        </pc:spChg>
        <pc:spChg chg="mod">
          <ac:chgData name="資展國際 王孝弘" userId="3dce8438-2a24-46fb-ac9c-ddffc43e6f5d" providerId="ADAL" clId="{15DDFAF5-8FAC-4BF1-A715-DF7A749AA57C}" dt="2025-12-26T04:01:58.837" v="7247" actId="207"/>
          <ac:spMkLst>
            <pc:docMk/>
            <pc:sldMk cId="1521347066" sldId="3322"/>
            <ac:spMk id="6" creationId="{1B29A3C1-28E7-F842-AAD5-2DC0C652BEF2}"/>
          </ac:spMkLst>
        </pc:spChg>
      </pc:sldChg>
      <pc:sldChg chg="addSp modSp new del mod">
        <pc:chgData name="資展國際 王孝弘" userId="3dce8438-2a24-46fb-ac9c-ddffc43e6f5d" providerId="ADAL" clId="{15DDFAF5-8FAC-4BF1-A715-DF7A749AA57C}" dt="2025-12-26T02:15:17.878" v="7216" actId="2696"/>
        <pc:sldMkLst>
          <pc:docMk/>
          <pc:sldMk cId="1545289195" sldId="3322"/>
        </pc:sldMkLst>
        <pc:spChg chg="mod">
          <ac:chgData name="資展國際 王孝弘" userId="3dce8438-2a24-46fb-ac9c-ddffc43e6f5d" providerId="ADAL" clId="{15DDFAF5-8FAC-4BF1-A715-DF7A749AA57C}" dt="2025-12-26T01:57:12.114" v="7185" actId="20577"/>
          <ac:spMkLst>
            <pc:docMk/>
            <pc:sldMk cId="1545289195" sldId="3322"/>
            <ac:spMk id="2" creationId="{6761BEF9-3F9B-2358-B964-45DA122E37C9}"/>
          </ac:spMkLst>
        </pc:spChg>
        <pc:spChg chg="mod">
          <ac:chgData name="資展國際 王孝弘" userId="3dce8438-2a24-46fb-ac9c-ddffc43e6f5d" providerId="ADAL" clId="{15DDFAF5-8FAC-4BF1-A715-DF7A749AA57C}" dt="2025-12-26T02:09:41.901" v="7212" actId="20577"/>
          <ac:spMkLst>
            <pc:docMk/>
            <pc:sldMk cId="1545289195" sldId="3322"/>
            <ac:spMk id="3" creationId="{522961BF-3C42-632A-CB60-1F75BA672623}"/>
          </ac:spMkLst>
        </pc:spChg>
        <pc:spChg chg="add mod">
          <ac:chgData name="資展國際 王孝弘" userId="3dce8438-2a24-46fb-ac9c-ddffc43e6f5d" providerId="ADAL" clId="{15DDFAF5-8FAC-4BF1-A715-DF7A749AA57C}" dt="2025-12-26T02:09:51.309" v="7213" actId="113"/>
          <ac:spMkLst>
            <pc:docMk/>
            <pc:sldMk cId="1545289195" sldId="3322"/>
            <ac:spMk id="5" creationId="{E7D19BC7-3F46-159F-5FCA-3586DDD1C535}"/>
          </ac:spMkLst>
        </pc:spChg>
        <pc:spChg chg="add mod">
          <ac:chgData name="資展國際 王孝弘" userId="3dce8438-2a24-46fb-ac9c-ddffc43e6f5d" providerId="ADAL" clId="{15DDFAF5-8FAC-4BF1-A715-DF7A749AA57C}" dt="2025-12-26T02:11:05.243" v="7215" actId="1076"/>
          <ac:spMkLst>
            <pc:docMk/>
            <pc:sldMk cId="1545289195" sldId="3322"/>
            <ac:spMk id="6" creationId="{1B29A3C1-28E7-F842-AAD5-2DC0C652BEF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圖表標題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C-4504-BA8E-3688CB1463E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C-4504-BA8E-3688CB1463E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1C-4504-BA8E-3688CB1463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1546704"/>
        <c:axId val="543306008"/>
      </c:barChart>
      <c:catAx>
        <c:axId val="72154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43306008"/>
        <c:crosses val="autoZero"/>
        <c:auto val="1"/>
        <c:lblAlgn val="ctr"/>
        <c:lblOffset val="100"/>
        <c:noMultiLvlLbl val="0"/>
      </c:catAx>
      <c:valAx>
        <c:axId val="543306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54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image" Target="../media/image23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258883-3535-4AFC-84E1-8B2D59BF932B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1A676F92-C790-4C0E-9D59-7A4BAE969052}">
      <dgm:prSet phldrT="[文字]"/>
      <dgm:spPr/>
      <dgm:t>
        <a:bodyPr/>
        <a:lstStyle/>
        <a:p>
          <a:r>
            <a:rPr lang="zh-TW" altLang="en-US" dirty="0"/>
            <a:t>淺談網頁開發</a:t>
          </a:r>
        </a:p>
      </dgm:t>
    </dgm:pt>
    <dgm:pt modelId="{B02DC8F0-7A18-4F25-BCFA-4FA7D1F9739F}" type="parTrans" cxnId="{DC0BFF15-505D-40CD-8448-6DC4FF5DAD78}">
      <dgm:prSet/>
      <dgm:spPr/>
      <dgm:t>
        <a:bodyPr/>
        <a:lstStyle/>
        <a:p>
          <a:endParaRPr lang="zh-TW" altLang="en-US"/>
        </a:p>
      </dgm:t>
    </dgm:pt>
    <dgm:pt modelId="{615EC8F8-DBF3-430C-87D9-5A11F19249C7}" type="sibTrans" cxnId="{DC0BFF15-505D-40CD-8448-6DC4FF5DAD78}">
      <dgm:prSet/>
      <dgm:spPr/>
      <dgm:t>
        <a:bodyPr/>
        <a:lstStyle/>
        <a:p>
          <a:endParaRPr lang="zh-TW" altLang="en-US"/>
        </a:p>
      </dgm:t>
    </dgm:pt>
    <dgm:pt modelId="{DB17B466-F9FD-40D9-834B-A4780009710A}">
      <dgm:prSet phldrT="[文字]"/>
      <dgm:spPr/>
      <dgm:t>
        <a:bodyPr/>
        <a:lstStyle/>
        <a:p>
          <a:r>
            <a:rPr lang="en-US" altLang="zh-TW" dirty="0"/>
            <a:t>Ajax </a:t>
          </a:r>
          <a:r>
            <a:rPr lang="zh-TW" altLang="en-US" dirty="0"/>
            <a:t>開始之前</a:t>
          </a:r>
        </a:p>
      </dgm:t>
    </dgm:pt>
    <dgm:pt modelId="{46AE7ABC-C0FF-4E67-9BE9-C9825F0B02A7}" type="parTrans" cxnId="{262DBC82-4D2D-41A4-8CE4-677148F5447E}">
      <dgm:prSet/>
      <dgm:spPr/>
      <dgm:t>
        <a:bodyPr/>
        <a:lstStyle/>
        <a:p>
          <a:endParaRPr lang="zh-TW" altLang="en-US"/>
        </a:p>
      </dgm:t>
    </dgm:pt>
    <dgm:pt modelId="{22A165EF-3427-4C58-899D-4527A27B5870}" type="sibTrans" cxnId="{262DBC82-4D2D-41A4-8CE4-677148F5447E}">
      <dgm:prSet/>
      <dgm:spPr/>
      <dgm:t>
        <a:bodyPr/>
        <a:lstStyle/>
        <a:p>
          <a:endParaRPr lang="zh-TW" altLang="en-US"/>
        </a:p>
      </dgm:t>
    </dgm:pt>
    <dgm:pt modelId="{670F5306-B47B-44B0-836E-55ABBFBA2F19}">
      <dgm:prSet phldrT="[文字]"/>
      <dgm:spPr/>
      <dgm:t>
        <a:bodyPr/>
        <a:lstStyle/>
        <a:p>
          <a:r>
            <a:rPr lang="en-US" altLang="en-US" dirty="0"/>
            <a:t>Ajax </a:t>
          </a:r>
          <a:r>
            <a:rPr lang="zh-TW" altLang="en-US" dirty="0"/>
            <a:t>程式開發使用 </a:t>
          </a:r>
          <a:r>
            <a:rPr lang="en-US" altLang="zh-TW" dirty="0"/>
            <a:t>fetch()</a:t>
          </a:r>
        </a:p>
      </dgm:t>
    </dgm:pt>
    <dgm:pt modelId="{75A0D6CD-8625-46D8-930D-98AA1024AD09}" type="parTrans" cxnId="{186D01C2-3BEB-43B9-87D7-5B17577186DB}">
      <dgm:prSet/>
      <dgm:spPr/>
      <dgm:t>
        <a:bodyPr/>
        <a:lstStyle/>
        <a:p>
          <a:endParaRPr lang="zh-TW" altLang="en-US"/>
        </a:p>
      </dgm:t>
    </dgm:pt>
    <dgm:pt modelId="{D78B9FA6-7FBA-490A-984B-9215CDDF7943}" type="sibTrans" cxnId="{186D01C2-3BEB-43B9-87D7-5B17577186DB}">
      <dgm:prSet/>
      <dgm:spPr/>
      <dgm:t>
        <a:bodyPr/>
        <a:lstStyle/>
        <a:p>
          <a:endParaRPr lang="zh-TW" altLang="en-US"/>
        </a:p>
      </dgm:t>
    </dgm:pt>
    <dgm:pt modelId="{747044A1-6729-4A70-9B9C-9742B8361968}">
      <dgm:prSet/>
      <dgm:spPr/>
      <dgm:t>
        <a:bodyPr/>
        <a:lstStyle/>
        <a:p>
          <a:r>
            <a:rPr lang="zh-TW" altLang="en-US" dirty="0"/>
            <a:t>附錄</a:t>
          </a:r>
          <a:r>
            <a:rPr lang="en-US" altLang="zh-TW" dirty="0"/>
            <a:t>(</a:t>
          </a:r>
          <a:r>
            <a:rPr lang="zh-TW" altLang="en-US" dirty="0"/>
            <a:t>自行參考</a:t>
          </a:r>
          <a:r>
            <a:rPr lang="en-US" altLang="zh-TW" dirty="0"/>
            <a:t>)</a:t>
          </a:r>
          <a:endParaRPr lang="zh-TW" altLang="en-US" dirty="0"/>
        </a:p>
      </dgm:t>
    </dgm:pt>
    <dgm:pt modelId="{B1BB8F57-A395-49F2-B090-49610A9C7719}" type="parTrans" cxnId="{49FA17BA-74F8-47BE-8FF6-43047C964BE6}">
      <dgm:prSet/>
      <dgm:spPr/>
      <dgm:t>
        <a:bodyPr/>
        <a:lstStyle/>
        <a:p>
          <a:endParaRPr lang="zh-TW" altLang="en-US"/>
        </a:p>
      </dgm:t>
    </dgm:pt>
    <dgm:pt modelId="{6DCB2B88-B993-4386-BB2E-A5ABCA4CFAB9}" type="sibTrans" cxnId="{49FA17BA-74F8-47BE-8FF6-43047C964BE6}">
      <dgm:prSet/>
      <dgm:spPr/>
      <dgm:t>
        <a:bodyPr/>
        <a:lstStyle/>
        <a:p>
          <a:endParaRPr lang="zh-TW" altLang="en-US"/>
        </a:p>
      </dgm:t>
    </dgm:pt>
    <dgm:pt modelId="{F3520850-62CD-49EF-9AAD-E0B153A482C4}">
      <dgm:prSet/>
      <dgm:spPr/>
      <dgm:t>
        <a:bodyPr/>
        <a:lstStyle/>
        <a:p>
          <a:r>
            <a:rPr lang="zh-TW" altLang="en-US" dirty="0"/>
            <a:t>關於 </a:t>
          </a:r>
          <a:r>
            <a:rPr lang="en-US" altLang="en-US" dirty="0"/>
            <a:t>Restful API</a:t>
          </a:r>
          <a:endParaRPr lang="en-US" altLang="zh-TW" dirty="0"/>
        </a:p>
      </dgm:t>
    </dgm:pt>
    <dgm:pt modelId="{B1992BA3-BC8C-4F32-AA17-208AE3F06F9B}" type="parTrans" cxnId="{2911B10D-B99E-4BF9-A438-08EC5C7049A3}">
      <dgm:prSet/>
      <dgm:spPr/>
      <dgm:t>
        <a:bodyPr/>
        <a:lstStyle/>
        <a:p>
          <a:endParaRPr lang="zh-TW" altLang="en-US"/>
        </a:p>
      </dgm:t>
    </dgm:pt>
    <dgm:pt modelId="{BE420D04-8D4A-4161-B090-D68AD67A6F9C}" type="sibTrans" cxnId="{2911B10D-B99E-4BF9-A438-08EC5C7049A3}">
      <dgm:prSet/>
      <dgm:spPr/>
      <dgm:t>
        <a:bodyPr/>
        <a:lstStyle/>
        <a:p>
          <a:endParaRPr lang="zh-TW" altLang="en-US"/>
        </a:p>
      </dgm:t>
    </dgm:pt>
    <dgm:pt modelId="{2B46F915-1684-472D-AB40-403FDB087A0A}" type="pres">
      <dgm:prSet presAssocID="{54258883-3535-4AFC-84E1-8B2D59BF932B}" presName="Name0" presStyleCnt="0">
        <dgm:presLayoutVars>
          <dgm:chMax val="7"/>
          <dgm:chPref val="7"/>
          <dgm:dir/>
        </dgm:presLayoutVars>
      </dgm:prSet>
      <dgm:spPr/>
    </dgm:pt>
    <dgm:pt modelId="{0CCC617D-30C3-449D-A00F-C85B6C445300}" type="pres">
      <dgm:prSet presAssocID="{54258883-3535-4AFC-84E1-8B2D59BF932B}" presName="Name1" presStyleCnt="0"/>
      <dgm:spPr/>
    </dgm:pt>
    <dgm:pt modelId="{DD672BBB-EF5F-466A-B785-D7EA1F5BB84E}" type="pres">
      <dgm:prSet presAssocID="{54258883-3535-4AFC-84E1-8B2D59BF932B}" presName="cycle" presStyleCnt="0"/>
      <dgm:spPr/>
    </dgm:pt>
    <dgm:pt modelId="{33F396B3-63D7-4A86-AB9F-916F056752C9}" type="pres">
      <dgm:prSet presAssocID="{54258883-3535-4AFC-84E1-8B2D59BF932B}" presName="srcNode" presStyleLbl="node1" presStyleIdx="0" presStyleCnt="5"/>
      <dgm:spPr/>
    </dgm:pt>
    <dgm:pt modelId="{E5B4E5E7-22A4-431E-96F2-88D497EBAB49}" type="pres">
      <dgm:prSet presAssocID="{54258883-3535-4AFC-84E1-8B2D59BF932B}" presName="conn" presStyleLbl="parChTrans1D2" presStyleIdx="0" presStyleCnt="1"/>
      <dgm:spPr/>
    </dgm:pt>
    <dgm:pt modelId="{F1537C77-6206-4144-B7B3-D6C2F62AB24B}" type="pres">
      <dgm:prSet presAssocID="{54258883-3535-4AFC-84E1-8B2D59BF932B}" presName="extraNode" presStyleLbl="node1" presStyleIdx="0" presStyleCnt="5"/>
      <dgm:spPr/>
    </dgm:pt>
    <dgm:pt modelId="{5E83B1CD-A691-4D19-8802-CADF48244FEC}" type="pres">
      <dgm:prSet presAssocID="{54258883-3535-4AFC-84E1-8B2D59BF932B}" presName="dstNode" presStyleLbl="node1" presStyleIdx="0" presStyleCnt="5"/>
      <dgm:spPr/>
    </dgm:pt>
    <dgm:pt modelId="{39477E05-6A98-4160-9D1F-640AC2546855}" type="pres">
      <dgm:prSet presAssocID="{1A676F92-C790-4C0E-9D59-7A4BAE969052}" presName="text_1" presStyleLbl="node1" presStyleIdx="0" presStyleCnt="5">
        <dgm:presLayoutVars>
          <dgm:bulletEnabled val="1"/>
        </dgm:presLayoutVars>
      </dgm:prSet>
      <dgm:spPr/>
    </dgm:pt>
    <dgm:pt modelId="{792C5026-F936-454A-A690-287AA582AF58}" type="pres">
      <dgm:prSet presAssocID="{1A676F92-C790-4C0E-9D59-7A4BAE969052}" presName="accent_1" presStyleCnt="0"/>
      <dgm:spPr/>
    </dgm:pt>
    <dgm:pt modelId="{2704565D-5E31-40F6-8E56-F88A0686998A}" type="pres">
      <dgm:prSet presAssocID="{1A676F92-C790-4C0E-9D59-7A4BAE969052}" presName="accentRepeatNode" presStyleLbl="solidFgAcc1" presStyleIdx="0" presStyleCnt="5"/>
      <dgm:spPr/>
    </dgm:pt>
    <dgm:pt modelId="{6E54C388-7C5D-45F1-BC8F-5AB38C133190}" type="pres">
      <dgm:prSet presAssocID="{DB17B466-F9FD-40D9-834B-A4780009710A}" presName="text_2" presStyleLbl="node1" presStyleIdx="1" presStyleCnt="5">
        <dgm:presLayoutVars>
          <dgm:bulletEnabled val="1"/>
        </dgm:presLayoutVars>
      </dgm:prSet>
      <dgm:spPr/>
    </dgm:pt>
    <dgm:pt modelId="{5A4B0C6C-DCD5-4980-ADE4-F9DBD937BF52}" type="pres">
      <dgm:prSet presAssocID="{DB17B466-F9FD-40D9-834B-A4780009710A}" presName="accent_2" presStyleCnt="0"/>
      <dgm:spPr/>
    </dgm:pt>
    <dgm:pt modelId="{AA0A8AA9-61DE-49C1-A597-F682A30279AF}" type="pres">
      <dgm:prSet presAssocID="{DB17B466-F9FD-40D9-834B-A4780009710A}" presName="accentRepeatNode" presStyleLbl="solidFgAcc1" presStyleIdx="1" presStyleCnt="5"/>
      <dgm:spPr/>
    </dgm:pt>
    <dgm:pt modelId="{9970BFF0-7E02-4F75-BF10-9D08AE35D8C8}" type="pres">
      <dgm:prSet presAssocID="{F3520850-62CD-49EF-9AAD-E0B153A482C4}" presName="text_3" presStyleLbl="node1" presStyleIdx="2" presStyleCnt="5">
        <dgm:presLayoutVars>
          <dgm:bulletEnabled val="1"/>
        </dgm:presLayoutVars>
      </dgm:prSet>
      <dgm:spPr/>
    </dgm:pt>
    <dgm:pt modelId="{1ADA2082-D446-400C-A738-2DC95D8691AB}" type="pres">
      <dgm:prSet presAssocID="{F3520850-62CD-49EF-9AAD-E0B153A482C4}" presName="accent_3" presStyleCnt="0"/>
      <dgm:spPr/>
    </dgm:pt>
    <dgm:pt modelId="{751FCBBD-977D-4C42-BDDA-AEEED59BE3AA}" type="pres">
      <dgm:prSet presAssocID="{F3520850-62CD-49EF-9AAD-E0B153A482C4}" presName="accentRepeatNode" presStyleLbl="solidFgAcc1" presStyleIdx="2" presStyleCnt="5"/>
      <dgm:spPr/>
    </dgm:pt>
    <dgm:pt modelId="{E7728B68-F5D2-443B-BC02-F9EBA4A759F7}" type="pres">
      <dgm:prSet presAssocID="{670F5306-B47B-44B0-836E-55ABBFBA2F19}" presName="text_4" presStyleLbl="node1" presStyleIdx="3" presStyleCnt="5">
        <dgm:presLayoutVars>
          <dgm:bulletEnabled val="1"/>
        </dgm:presLayoutVars>
      </dgm:prSet>
      <dgm:spPr/>
    </dgm:pt>
    <dgm:pt modelId="{2D8E5517-F473-40F5-8B46-E3EBAAD89EE5}" type="pres">
      <dgm:prSet presAssocID="{670F5306-B47B-44B0-836E-55ABBFBA2F19}" presName="accent_4" presStyleCnt="0"/>
      <dgm:spPr/>
    </dgm:pt>
    <dgm:pt modelId="{142DA942-34F1-45F5-84C5-DEE7812BFBE7}" type="pres">
      <dgm:prSet presAssocID="{670F5306-B47B-44B0-836E-55ABBFBA2F19}" presName="accentRepeatNode" presStyleLbl="solidFgAcc1" presStyleIdx="3" presStyleCnt="5"/>
      <dgm:spPr/>
    </dgm:pt>
    <dgm:pt modelId="{2CDC6C12-0AB0-40AC-91D2-FBA52F7BBF58}" type="pres">
      <dgm:prSet presAssocID="{747044A1-6729-4A70-9B9C-9742B8361968}" presName="text_5" presStyleLbl="node1" presStyleIdx="4" presStyleCnt="5">
        <dgm:presLayoutVars>
          <dgm:bulletEnabled val="1"/>
        </dgm:presLayoutVars>
      </dgm:prSet>
      <dgm:spPr/>
    </dgm:pt>
    <dgm:pt modelId="{F83B3DD1-193A-4C2F-A33A-3D634B5F7B49}" type="pres">
      <dgm:prSet presAssocID="{747044A1-6729-4A70-9B9C-9742B8361968}" presName="accent_5" presStyleCnt="0"/>
      <dgm:spPr/>
    </dgm:pt>
    <dgm:pt modelId="{475F261C-84CA-4C57-865A-FB8B1F62D485}" type="pres">
      <dgm:prSet presAssocID="{747044A1-6729-4A70-9B9C-9742B8361968}" presName="accentRepeatNode" presStyleLbl="solidFgAcc1" presStyleIdx="4" presStyleCnt="5"/>
      <dgm:spPr/>
    </dgm:pt>
  </dgm:ptLst>
  <dgm:cxnLst>
    <dgm:cxn modelId="{2911B10D-B99E-4BF9-A438-08EC5C7049A3}" srcId="{54258883-3535-4AFC-84E1-8B2D59BF932B}" destId="{F3520850-62CD-49EF-9AAD-E0B153A482C4}" srcOrd="2" destOrd="0" parTransId="{B1992BA3-BC8C-4F32-AA17-208AE3F06F9B}" sibTransId="{BE420D04-8D4A-4161-B090-D68AD67A6F9C}"/>
    <dgm:cxn modelId="{DC0BFF15-505D-40CD-8448-6DC4FF5DAD78}" srcId="{54258883-3535-4AFC-84E1-8B2D59BF932B}" destId="{1A676F92-C790-4C0E-9D59-7A4BAE969052}" srcOrd="0" destOrd="0" parTransId="{B02DC8F0-7A18-4F25-BCFA-4FA7D1F9739F}" sibTransId="{615EC8F8-DBF3-430C-87D9-5A11F19249C7}"/>
    <dgm:cxn modelId="{4191683E-BF07-4674-B030-59CE0D961EDF}" type="presOf" srcId="{670F5306-B47B-44B0-836E-55ABBFBA2F19}" destId="{E7728B68-F5D2-443B-BC02-F9EBA4A759F7}" srcOrd="0" destOrd="0" presId="urn:microsoft.com/office/officeart/2008/layout/VerticalCurvedList"/>
    <dgm:cxn modelId="{C554A649-DB95-4BF6-9E6B-E9A0AEFFD372}" type="presOf" srcId="{F3520850-62CD-49EF-9AAD-E0B153A482C4}" destId="{9970BFF0-7E02-4F75-BF10-9D08AE35D8C8}" srcOrd="0" destOrd="0" presId="urn:microsoft.com/office/officeart/2008/layout/VerticalCurvedList"/>
    <dgm:cxn modelId="{302ED94A-F7E4-4E24-85DC-2ED98281E6B8}" type="presOf" srcId="{54258883-3535-4AFC-84E1-8B2D59BF932B}" destId="{2B46F915-1684-472D-AB40-403FDB087A0A}" srcOrd="0" destOrd="0" presId="urn:microsoft.com/office/officeart/2008/layout/VerticalCurvedList"/>
    <dgm:cxn modelId="{D9E26851-FA2A-4F3D-857D-5325CD15D7C4}" type="presOf" srcId="{747044A1-6729-4A70-9B9C-9742B8361968}" destId="{2CDC6C12-0AB0-40AC-91D2-FBA52F7BBF58}" srcOrd="0" destOrd="0" presId="urn:microsoft.com/office/officeart/2008/layout/VerticalCurvedList"/>
    <dgm:cxn modelId="{262DBC82-4D2D-41A4-8CE4-677148F5447E}" srcId="{54258883-3535-4AFC-84E1-8B2D59BF932B}" destId="{DB17B466-F9FD-40D9-834B-A4780009710A}" srcOrd="1" destOrd="0" parTransId="{46AE7ABC-C0FF-4E67-9BE9-C9825F0B02A7}" sibTransId="{22A165EF-3427-4C58-899D-4527A27B5870}"/>
    <dgm:cxn modelId="{49FA17BA-74F8-47BE-8FF6-43047C964BE6}" srcId="{54258883-3535-4AFC-84E1-8B2D59BF932B}" destId="{747044A1-6729-4A70-9B9C-9742B8361968}" srcOrd="4" destOrd="0" parTransId="{B1BB8F57-A395-49F2-B090-49610A9C7719}" sibTransId="{6DCB2B88-B993-4386-BB2E-A5ABCA4CFAB9}"/>
    <dgm:cxn modelId="{186D01C2-3BEB-43B9-87D7-5B17577186DB}" srcId="{54258883-3535-4AFC-84E1-8B2D59BF932B}" destId="{670F5306-B47B-44B0-836E-55ABBFBA2F19}" srcOrd="3" destOrd="0" parTransId="{75A0D6CD-8625-46D8-930D-98AA1024AD09}" sibTransId="{D78B9FA6-7FBA-490A-984B-9215CDDF7943}"/>
    <dgm:cxn modelId="{B461D6D0-5C1F-4A43-B4C1-7B1F2000CBCE}" type="presOf" srcId="{1A676F92-C790-4C0E-9D59-7A4BAE969052}" destId="{39477E05-6A98-4160-9D1F-640AC2546855}" srcOrd="0" destOrd="0" presId="urn:microsoft.com/office/officeart/2008/layout/VerticalCurvedList"/>
    <dgm:cxn modelId="{5E716ADB-6E6F-4D08-91B1-2C2B28C1A32F}" type="presOf" srcId="{615EC8F8-DBF3-430C-87D9-5A11F19249C7}" destId="{E5B4E5E7-22A4-431E-96F2-88D497EBAB49}" srcOrd="0" destOrd="0" presId="urn:microsoft.com/office/officeart/2008/layout/VerticalCurvedList"/>
    <dgm:cxn modelId="{FB66B8E5-08B5-43F2-BF03-7D822F9867C9}" type="presOf" srcId="{DB17B466-F9FD-40D9-834B-A4780009710A}" destId="{6E54C388-7C5D-45F1-BC8F-5AB38C133190}" srcOrd="0" destOrd="0" presId="urn:microsoft.com/office/officeart/2008/layout/VerticalCurvedList"/>
    <dgm:cxn modelId="{E8897628-8013-42CE-94C2-6C1294653814}" type="presParOf" srcId="{2B46F915-1684-472D-AB40-403FDB087A0A}" destId="{0CCC617D-30C3-449D-A00F-C85B6C445300}" srcOrd="0" destOrd="0" presId="urn:microsoft.com/office/officeart/2008/layout/VerticalCurvedList"/>
    <dgm:cxn modelId="{C3DECD6D-1CF7-49F4-B0E4-837B140F7F08}" type="presParOf" srcId="{0CCC617D-30C3-449D-A00F-C85B6C445300}" destId="{DD672BBB-EF5F-466A-B785-D7EA1F5BB84E}" srcOrd="0" destOrd="0" presId="urn:microsoft.com/office/officeart/2008/layout/VerticalCurvedList"/>
    <dgm:cxn modelId="{719E8BFF-AC5D-44C3-8D88-959B7D545930}" type="presParOf" srcId="{DD672BBB-EF5F-466A-B785-D7EA1F5BB84E}" destId="{33F396B3-63D7-4A86-AB9F-916F056752C9}" srcOrd="0" destOrd="0" presId="urn:microsoft.com/office/officeart/2008/layout/VerticalCurvedList"/>
    <dgm:cxn modelId="{E1824457-48EE-4C34-A74F-394F950A2F80}" type="presParOf" srcId="{DD672BBB-EF5F-466A-B785-D7EA1F5BB84E}" destId="{E5B4E5E7-22A4-431E-96F2-88D497EBAB49}" srcOrd="1" destOrd="0" presId="urn:microsoft.com/office/officeart/2008/layout/VerticalCurvedList"/>
    <dgm:cxn modelId="{ED54F123-A861-44A7-9B08-A1CF96545303}" type="presParOf" srcId="{DD672BBB-EF5F-466A-B785-D7EA1F5BB84E}" destId="{F1537C77-6206-4144-B7B3-D6C2F62AB24B}" srcOrd="2" destOrd="0" presId="urn:microsoft.com/office/officeart/2008/layout/VerticalCurvedList"/>
    <dgm:cxn modelId="{F3E8F687-EC13-4D3E-AEB3-67173D955A1D}" type="presParOf" srcId="{DD672BBB-EF5F-466A-B785-D7EA1F5BB84E}" destId="{5E83B1CD-A691-4D19-8802-CADF48244FEC}" srcOrd="3" destOrd="0" presId="urn:microsoft.com/office/officeart/2008/layout/VerticalCurvedList"/>
    <dgm:cxn modelId="{7C4AC955-58CB-4CFC-87C9-A25B329C3ED5}" type="presParOf" srcId="{0CCC617D-30C3-449D-A00F-C85B6C445300}" destId="{39477E05-6A98-4160-9D1F-640AC2546855}" srcOrd="1" destOrd="0" presId="urn:microsoft.com/office/officeart/2008/layout/VerticalCurvedList"/>
    <dgm:cxn modelId="{A0D263C4-659E-468A-B050-342AD3E02FC9}" type="presParOf" srcId="{0CCC617D-30C3-449D-A00F-C85B6C445300}" destId="{792C5026-F936-454A-A690-287AA582AF58}" srcOrd="2" destOrd="0" presId="urn:microsoft.com/office/officeart/2008/layout/VerticalCurvedList"/>
    <dgm:cxn modelId="{81BB6C60-7F4C-4C8C-87A8-0CB8ABDB8C87}" type="presParOf" srcId="{792C5026-F936-454A-A690-287AA582AF58}" destId="{2704565D-5E31-40F6-8E56-F88A0686998A}" srcOrd="0" destOrd="0" presId="urn:microsoft.com/office/officeart/2008/layout/VerticalCurvedList"/>
    <dgm:cxn modelId="{A2D08331-2231-43CF-87EC-4E376C97B66D}" type="presParOf" srcId="{0CCC617D-30C3-449D-A00F-C85B6C445300}" destId="{6E54C388-7C5D-45F1-BC8F-5AB38C133190}" srcOrd="3" destOrd="0" presId="urn:microsoft.com/office/officeart/2008/layout/VerticalCurvedList"/>
    <dgm:cxn modelId="{870405A1-4043-4510-8EEC-FD4EFA6AD8F3}" type="presParOf" srcId="{0CCC617D-30C3-449D-A00F-C85B6C445300}" destId="{5A4B0C6C-DCD5-4980-ADE4-F9DBD937BF52}" srcOrd="4" destOrd="0" presId="urn:microsoft.com/office/officeart/2008/layout/VerticalCurvedList"/>
    <dgm:cxn modelId="{8B4E16A6-7C15-4461-9697-DBE612CD1876}" type="presParOf" srcId="{5A4B0C6C-DCD5-4980-ADE4-F9DBD937BF52}" destId="{AA0A8AA9-61DE-49C1-A597-F682A30279AF}" srcOrd="0" destOrd="0" presId="urn:microsoft.com/office/officeart/2008/layout/VerticalCurvedList"/>
    <dgm:cxn modelId="{C8270EE6-5E98-41DA-8EF9-4A9EA0BE203E}" type="presParOf" srcId="{0CCC617D-30C3-449D-A00F-C85B6C445300}" destId="{9970BFF0-7E02-4F75-BF10-9D08AE35D8C8}" srcOrd="5" destOrd="0" presId="urn:microsoft.com/office/officeart/2008/layout/VerticalCurvedList"/>
    <dgm:cxn modelId="{11DC0343-3E55-49A4-BE5A-B99804BB7653}" type="presParOf" srcId="{0CCC617D-30C3-449D-A00F-C85B6C445300}" destId="{1ADA2082-D446-400C-A738-2DC95D8691AB}" srcOrd="6" destOrd="0" presId="urn:microsoft.com/office/officeart/2008/layout/VerticalCurvedList"/>
    <dgm:cxn modelId="{F2E32B54-AB1B-40C2-86CC-F83118390A16}" type="presParOf" srcId="{1ADA2082-D446-400C-A738-2DC95D8691AB}" destId="{751FCBBD-977D-4C42-BDDA-AEEED59BE3AA}" srcOrd="0" destOrd="0" presId="urn:microsoft.com/office/officeart/2008/layout/VerticalCurvedList"/>
    <dgm:cxn modelId="{5B3556FC-2196-4B3A-95B5-242C5F8DEC46}" type="presParOf" srcId="{0CCC617D-30C3-449D-A00F-C85B6C445300}" destId="{E7728B68-F5D2-443B-BC02-F9EBA4A759F7}" srcOrd="7" destOrd="0" presId="urn:microsoft.com/office/officeart/2008/layout/VerticalCurvedList"/>
    <dgm:cxn modelId="{D6DB9B8E-8E8F-4612-880F-D0036379030B}" type="presParOf" srcId="{0CCC617D-30C3-449D-A00F-C85B6C445300}" destId="{2D8E5517-F473-40F5-8B46-E3EBAAD89EE5}" srcOrd="8" destOrd="0" presId="urn:microsoft.com/office/officeart/2008/layout/VerticalCurvedList"/>
    <dgm:cxn modelId="{C12841D4-A766-4082-8833-A56147445E62}" type="presParOf" srcId="{2D8E5517-F473-40F5-8B46-E3EBAAD89EE5}" destId="{142DA942-34F1-45F5-84C5-DEE7812BFBE7}" srcOrd="0" destOrd="0" presId="urn:microsoft.com/office/officeart/2008/layout/VerticalCurvedList"/>
    <dgm:cxn modelId="{51EFF895-A1F1-42BD-B32C-8A2689F3BF31}" type="presParOf" srcId="{0CCC617D-30C3-449D-A00F-C85B6C445300}" destId="{2CDC6C12-0AB0-40AC-91D2-FBA52F7BBF58}" srcOrd="9" destOrd="0" presId="urn:microsoft.com/office/officeart/2008/layout/VerticalCurvedList"/>
    <dgm:cxn modelId="{C70BBDE0-57AE-4DD2-A3E5-EA574EB1B26F}" type="presParOf" srcId="{0CCC617D-30C3-449D-A00F-C85B6C445300}" destId="{F83B3DD1-193A-4C2F-A33A-3D634B5F7B49}" srcOrd="10" destOrd="0" presId="urn:microsoft.com/office/officeart/2008/layout/VerticalCurvedList"/>
    <dgm:cxn modelId="{28E5134F-BEF4-4D54-9CD7-66CCCF682AFD}" type="presParOf" srcId="{F83B3DD1-193A-4C2F-A33A-3D634B5F7B49}" destId="{475F261C-84CA-4C57-865A-FB8B1F62D4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A0BBD0-7D24-40B1-9BF9-064D82A17693}" type="doc">
      <dgm:prSet loTypeId="urn:microsoft.com/office/officeart/2005/8/layout/vList3" loCatId="list" qsTypeId="urn:microsoft.com/office/officeart/2005/8/quickstyle/simple1" qsCatId="simple" csTypeId="urn:microsoft.com/office/officeart/2005/8/colors/accent4_1" csCatId="accent4" phldr="1"/>
      <dgm:spPr/>
    </dgm:pt>
    <dgm:pt modelId="{F5332328-9C88-4F66-BAF5-F252901167BA}">
      <dgm:prSet phldrT="[文字]"/>
      <dgm:spPr/>
      <dgm:t>
        <a:bodyPr/>
        <a:lstStyle/>
        <a:p>
          <a:r>
            <a:rPr lang="zh-TW" altLang="en-US" dirty="0"/>
            <a:t>同步與非同步</a:t>
          </a:r>
        </a:p>
      </dgm:t>
    </dgm:pt>
    <dgm:pt modelId="{13F2F17D-4BFA-44B7-827E-4AB224350783}" type="parTrans" cxnId="{D322E2B5-D36A-41E7-ACA7-F65D6D38D549}">
      <dgm:prSet/>
      <dgm:spPr/>
      <dgm:t>
        <a:bodyPr/>
        <a:lstStyle/>
        <a:p>
          <a:endParaRPr lang="zh-TW" altLang="en-US"/>
        </a:p>
      </dgm:t>
    </dgm:pt>
    <dgm:pt modelId="{A903625C-C5FA-4C19-8BBA-1F7A693CD3C6}" type="sibTrans" cxnId="{D322E2B5-D36A-41E7-ACA7-F65D6D38D549}">
      <dgm:prSet/>
      <dgm:spPr/>
      <dgm:t>
        <a:bodyPr/>
        <a:lstStyle/>
        <a:p>
          <a:endParaRPr lang="zh-TW" altLang="en-US"/>
        </a:p>
      </dgm:t>
    </dgm:pt>
    <dgm:pt modelId="{373FC604-E608-4486-884E-9B78015220F1}">
      <dgm:prSet phldrT="[文字]"/>
      <dgm:spPr/>
      <dgm:t>
        <a:bodyPr/>
        <a:lstStyle/>
        <a:p>
          <a:r>
            <a:rPr lang="zh-TW" altLang="en-US" dirty="0"/>
            <a:t>資料格式</a:t>
          </a:r>
        </a:p>
      </dgm:t>
    </dgm:pt>
    <dgm:pt modelId="{44C8E04A-DF8C-4CCD-93E5-18E1053EF05F}" type="parTrans" cxnId="{C8F702CB-1183-43B7-A73D-88E63DC4D6CB}">
      <dgm:prSet/>
      <dgm:spPr/>
      <dgm:t>
        <a:bodyPr/>
        <a:lstStyle/>
        <a:p>
          <a:endParaRPr lang="zh-TW" altLang="en-US"/>
        </a:p>
      </dgm:t>
    </dgm:pt>
    <dgm:pt modelId="{E049077E-056F-4460-A39C-D2AF8722319B}" type="sibTrans" cxnId="{C8F702CB-1183-43B7-A73D-88E63DC4D6CB}">
      <dgm:prSet/>
      <dgm:spPr/>
      <dgm:t>
        <a:bodyPr/>
        <a:lstStyle/>
        <a:p>
          <a:endParaRPr lang="zh-TW" altLang="en-US"/>
        </a:p>
      </dgm:t>
    </dgm:pt>
    <dgm:pt modelId="{470C53C1-395C-4969-8DB0-291F06400269}" type="pres">
      <dgm:prSet presAssocID="{24A0BBD0-7D24-40B1-9BF9-064D82A17693}" presName="linearFlow" presStyleCnt="0">
        <dgm:presLayoutVars>
          <dgm:dir/>
          <dgm:resizeHandles val="exact"/>
        </dgm:presLayoutVars>
      </dgm:prSet>
      <dgm:spPr/>
    </dgm:pt>
    <dgm:pt modelId="{4BC870CE-DB7D-48BC-893E-31DD6F286108}" type="pres">
      <dgm:prSet presAssocID="{F5332328-9C88-4F66-BAF5-F252901167BA}" presName="composite" presStyleCnt="0"/>
      <dgm:spPr/>
    </dgm:pt>
    <dgm:pt modelId="{16EAC041-0075-4897-9736-1DBA4B69E84E}" type="pres">
      <dgm:prSet presAssocID="{F5332328-9C88-4F66-BAF5-F252901167BA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000" r="-117000"/>
          </a:stretch>
        </a:blipFill>
      </dgm:spPr>
    </dgm:pt>
    <dgm:pt modelId="{ABF8F8E5-2044-4E2A-BA0F-D2EC71A1F6C3}" type="pres">
      <dgm:prSet presAssocID="{F5332328-9C88-4F66-BAF5-F252901167BA}" presName="txShp" presStyleLbl="node1" presStyleIdx="0" presStyleCnt="2">
        <dgm:presLayoutVars>
          <dgm:bulletEnabled val="1"/>
        </dgm:presLayoutVars>
      </dgm:prSet>
      <dgm:spPr/>
    </dgm:pt>
    <dgm:pt modelId="{0CADF6E1-0E5A-4F77-AF3F-D70C74FC6F7E}" type="pres">
      <dgm:prSet presAssocID="{A903625C-C5FA-4C19-8BBA-1F7A693CD3C6}" presName="spacing" presStyleCnt="0"/>
      <dgm:spPr/>
    </dgm:pt>
    <dgm:pt modelId="{B00DAD6B-F76B-4403-A130-BC3DD13D39DF}" type="pres">
      <dgm:prSet presAssocID="{373FC604-E608-4486-884E-9B78015220F1}" presName="composite" presStyleCnt="0"/>
      <dgm:spPr/>
    </dgm:pt>
    <dgm:pt modelId="{A7B59B54-B32D-4C71-8E09-8A37C59176ED}" type="pres">
      <dgm:prSet presAssocID="{373FC604-E608-4486-884E-9B78015220F1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FC9E9438-8FFB-41C0-A838-E85882C3B9D3}" type="pres">
      <dgm:prSet presAssocID="{373FC604-E608-4486-884E-9B78015220F1}" presName="txShp" presStyleLbl="node1" presStyleIdx="1" presStyleCnt="2">
        <dgm:presLayoutVars>
          <dgm:bulletEnabled val="1"/>
        </dgm:presLayoutVars>
      </dgm:prSet>
      <dgm:spPr/>
    </dgm:pt>
  </dgm:ptLst>
  <dgm:cxnLst>
    <dgm:cxn modelId="{5ECC4839-4170-4BD9-A36D-085388344E8A}" type="presOf" srcId="{F5332328-9C88-4F66-BAF5-F252901167BA}" destId="{ABF8F8E5-2044-4E2A-BA0F-D2EC71A1F6C3}" srcOrd="0" destOrd="0" presId="urn:microsoft.com/office/officeart/2005/8/layout/vList3"/>
    <dgm:cxn modelId="{D322E2B5-D36A-41E7-ACA7-F65D6D38D549}" srcId="{24A0BBD0-7D24-40B1-9BF9-064D82A17693}" destId="{F5332328-9C88-4F66-BAF5-F252901167BA}" srcOrd="0" destOrd="0" parTransId="{13F2F17D-4BFA-44B7-827E-4AB224350783}" sibTransId="{A903625C-C5FA-4C19-8BBA-1F7A693CD3C6}"/>
    <dgm:cxn modelId="{C8F702CB-1183-43B7-A73D-88E63DC4D6CB}" srcId="{24A0BBD0-7D24-40B1-9BF9-064D82A17693}" destId="{373FC604-E608-4486-884E-9B78015220F1}" srcOrd="1" destOrd="0" parTransId="{44C8E04A-DF8C-4CCD-93E5-18E1053EF05F}" sibTransId="{E049077E-056F-4460-A39C-D2AF8722319B}"/>
    <dgm:cxn modelId="{954B06DC-8521-4576-AE2F-6ED39CA25BC4}" type="presOf" srcId="{373FC604-E608-4486-884E-9B78015220F1}" destId="{FC9E9438-8FFB-41C0-A838-E85882C3B9D3}" srcOrd="0" destOrd="0" presId="urn:microsoft.com/office/officeart/2005/8/layout/vList3"/>
    <dgm:cxn modelId="{1C0E3FE2-0E3D-4BEB-8419-0BA1265B8DB4}" type="presOf" srcId="{24A0BBD0-7D24-40B1-9BF9-064D82A17693}" destId="{470C53C1-395C-4969-8DB0-291F06400269}" srcOrd="0" destOrd="0" presId="urn:microsoft.com/office/officeart/2005/8/layout/vList3"/>
    <dgm:cxn modelId="{1FBBE340-D587-4139-90DE-2D1D0E117E7A}" type="presParOf" srcId="{470C53C1-395C-4969-8DB0-291F06400269}" destId="{4BC870CE-DB7D-48BC-893E-31DD6F286108}" srcOrd="0" destOrd="0" presId="urn:microsoft.com/office/officeart/2005/8/layout/vList3"/>
    <dgm:cxn modelId="{FEF0B34A-5A2B-41D1-AD6B-5F8E9D06BB3D}" type="presParOf" srcId="{4BC870CE-DB7D-48BC-893E-31DD6F286108}" destId="{16EAC041-0075-4897-9736-1DBA4B69E84E}" srcOrd="0" destOrd="0" presId="urn:microsoft.com/office/officeart/2005/8/layout/vList3"/>
    <dgm:cxn modelId="{A3FA6652-0454-4CFD-BD0A-FE9A5C5A459B}" type="presParOf" srcId="{4BC870CE-DB7D-48BC-893E-31DD6F286108}" destId="{ABF8F8E5-2044-4E2A-BA0F-D2EC71A1F6C3}" srcOrd="1" destOrd="0" presId="urn:microsoft.com/office/officeart/2005/8/layout/vList3"/>
    <dgm:cxn modelId="{C506B276-4F5D-4269-B43A-F721612A846C}" type="presParOf" srcId="{470C53C1-395C-4969-8DB0-291F06400269}" destId="{0CADF6E1-0E5A-4F77-AF3F-D70C74FC6F7E}" srcOrd="1" destOrd="0" presId="urn:microsoft.com/office/officeart/2005/8/layout/vList3"/>
    <dgm:cxn modelId="{6405E7B0-8594-4864-8292-07EF097AB3AD}" type="presParOf" srcId="{470C53C1-395C-4969-8DB0-291F06400269}" destId="{B00DAD6B-F76B-4403-A130-BC3DD13D39DF}" srcOrd="2" destOrd="0" presId="urn:microsoft.com/office/officeart/2005/8/layout/vList3"/>
    <dgm:cxn modelId="{F9421871-DCDF-4F7D-9783-4603BE8674FA}" type="presParOf" srcId="{B00DAD6B-F76B-4403-A130-BC3DD13D39DF}" destId="{A7B59B54-B32D-4C71-8E09-8A37C59176ED}" srcOrd="0" destOrd="0" presId="urn:microsoft.com/office/officeart/2005/8/layout/vList3"/>
    <dgm:cxn modelId="{0004A1FB-6B30-48C6-BF11-4B238C0F644E}" type="presParOf" srcId="{B00DAD6B-F76B-4403-A130-BC3DD13D39DF}" destId="{FC9E9438-8FFB-41C0-A838-E85882C3B9D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8335CC-77A4-4B23-A083-CD41097BD722}" type="doc">
      <dgm:prSet loTypeId="urn:microsoft.com/office/officeart/2005/8/layout/hProcess11" loCatId="process" qsTypeId="urn:microsoft.com/office/officeart/2005/8/quickstyle/simple1" qsCatId="simple" csTypeId="urn:microsoft.com/office/officeart/2005/8/colors/colorful3" csCatId="colorful" phldr="1"/>
      <dgm:spPr/>
    </dgm:pt>
    <dgm:pt modelId="{CB38C93D-61FC-4784-ABA6-293B92FE2F60}">
      <dgm:prSet phldrT="[文字]" custT="1"/>
      <dgm:spPr/>
      <dgm:t>
        <a:bodyPr/>
        <a:lstStyle/>
        <a:p>
          <a:r>
            <a:rPr lang="zh-TW" altLang="en-US" sz="2000" dirty="0"/>
            <a:t>洗臉</a:t>
          </a:r>
          <a:r>
            <a:rPr lang="en-US" altLang="zh-TW" sz="2000" dirty="0"/>
            <a:t>3</a:t>
          </a:r>
          <a:r>
            <a:rPr lang="zh-TW" altLang="en-US" sz="2000" dirty="0"/>
            <a:t>分鐘</a:t>
          </a:r>
        </a:p>
      </dgm:t>
    </dgm:pt>
    <dgm:pt modelId="{4400FFD7-55C1-4697-B660-21C2D3BF15C2}" type="parTrans" cxnId="{6C027879-23BB-4744-96C1-F9FDCA3F4726}">
      <dgm:prSet/>
      <dgm:spPr/>
      <dgm:t>
        <a:bodyPr/>
        <a:lstStyle/>
        <a:p>
          <a:endParaRPr lang="zh-TW" altLang="en-US" sz="2000"/>
        </a:p>
      </dgm:t>
    </dgm:pt>
    <dgm:pt modelId="{03276A93-41CA-41DA-910E-E0174ED6DA3B}" type="sibTrans" cxnId="{6C027879-23BB-4744-96C1-F9FDCA3F4726}">
      <dgm:prSet/>
      <dgm:spPr/>
      <dgm:t>
        <a:bodyPr/>
        <a:lstStyle/>
        <a:p>
          <a:endParaRPr lang="zh-TW" altLang="en-US" sz="2000"/>
        </a:p>
      </dgm:t>
    </dgm:pt>
    <dgm:pt modelId="{5E784938-009E-42EC-A45C-1A08403B1E65}">
      <dgm:prSet phldrT="[文字]" custT="1"/>
      <dgm:spPr/>
      <dgm:t>
        <a:bodyPr/>
        <a:lstStyle/>
        <a:p>
          <a:r>
            <a:rPr lang="zh-TW" altLang="en-US" sz="2000" dirty="0"/>
            <a:t>吃早餐</a:t>
          </a:r>
        </a:p>
      </dgm:t>
    </dgm:pt>
    <dgm:pt modelId="{2324CA79-37E9-4B67-84D1-CA8CB512D633}" type="parTrans" cxnId="{18CC38D3-CF08-46F3-B75B-2DAC71D7721A}">
      <dgm:prSet/>
      <dgm:spPr/>
      <dgm:t>
        <a:bodyPr/>
        <a:lstStyle/>
        <a:p>
          <a:endParaRPr lang="zh-TW" altLang="en-US" sz="2000"/>
        </a:p>
      </dgm:t>
    </dgm:pt>
    <dgm:pt modelId="{D502A9B5-D583-453F-AEC2-F35146C9F56D}" type="sibTrans" cxnId="{18CC38D3-CF08-46F3-B75B-2DAC71D7721A}">
      <dgm:prSet/>
      <dgm:spPr/>
      <dgm:t>
        <a:bodyPr/>
        <a:lstStyle/>
        <a:p>
          <a:endParaRPr lang="zh-TW" altLang="en-US" sz="2000"/>
        </a:p>
      </dgm:t>
    </dgm:pt>
    <dgm:pt modelId="{8A02B813-F80A-4673-8109-5A85A1E9986A}">
      <dgm:prSet phldrT="[文字]" custT="1"/>
      <dgm:spPr/>
      <dgm:t>
        <a:bodyPr/>
        <a:lstStyle/>
        <a:p>
          <a:r>
            <a:rPr lang="zh-TW" altLang="en-US" sz="2000" dirty="0"/>
            <a:t>刷牙</a:t>
          </a:r>
          <a:r>
            <a:rPr lang="en-US" altLang="zh-TW" sz="2000" dirty="0"/>
            <a:t>3</a:t>
          </a:r>
          <a:r>
            <a:rPr lang="zh-TW" altLang="en-US" sz="2000" dirty="0"/>
            <a:t>分鐘</a:t>
          </a:r>
        </a:p>
      </dgm:t>
    </dgm:pt>
    <dgm:pt modelId="{F963CD86-904D-4AE5-AAE8-B7C9EAE452A8}" type="parTrans" cxnId="{ED4D1115-2754-407A-BC57-5F2FCD0C5181}">
      <dgm:prSet/>
      <dgm:spPr/>
      <dgm:t>
        <a:bodyPr/>
        <a:lstStyle/>
        <a:p>
          <a:endParaRPr lang="zh-TW" altLang="en-US" sz="2000"/>
        </a:p>
      </dgm:t>
    </dgm:pt>
    <dgm:pt modelId="{7ABE53F6-2C16-441C-A23E-2635A91CFC38}" type="sibTrans" cxnId="{ED4D1115-2754-407A-BC57-5F2FCD0C5181}">
      <dgm:prSet/>
      <dgm:spPr/>
      <dgm:t>
        <a:bodyPr/>
        <a:lstStyle/>
        <a:p>
          <a:endParaRPr lang="zh-TW" altLang="en-US" sz="2000"/>
        </a:p>
      </dgm:t>
    </dgm:pt>
    <dgm:pt modelId="{EF832BD4-4052-40C0-9319-B037F5DB90EC}">
      <dgm:prSet phldrT="[文字]" custT="1"/>
      <dgm:spPr/>
      <dgm:t>
        <a:bodyPr/>
        <a:lstStyle/>
        <a:p>
          <a:r>
            <a:rPr lang="zh-TW" altLang="en-US" sz="2000" dirty="0"/>
            <a:t>蒸蛋</a:t>
          </a:r>
          <a:r>
            <a:rPr lang="en-US" altLang="zh-TW" sz="2000" dirty="0"/>
            <a:t>10</a:t>
          </a:r>
          <a:r>
            <a:rPr lang="zh-TW" altLang="en-US" sz="2000" dirty="0"/>
            <a:t>分鐘</a:t>
          </a:r>
        </a:p>
      </dgm:t>
    </dgm:pt>
    <dgm:pt modelId="{3E288372-B682-45A1-B689-CD09820854FF}" type="parTrans" cxnId="{91F5EA9B-9353-46AC-ACC4-66006B6C322C}">
      <dgm:prSet/>
      <dgm:spPr/>
      <dgm:t>
        <a:bodyPr/>
        <a:lstStyle/>
        <a:p>
          <a:endParaRPr lang="zh-TW" altLang="en-US"/>
        </a:p>
      </dgm:t>
    </dgm:pt>
    <dgm:pt modelId="{0A524CF2-B2ED-4896-9AE9-5F2D2477C7E7}" type="sibTrans" cxnId="{91F5EA9B-9353-46AC-ACC4-66006B6C322C}">
      <dgm:prSet/>
      <dgm:spPr/>
      <dgm:t>
        <a:bodyPr/>
        <a:lstStyle/>
        <a:p>
          <a:endParaRPr lang="zh-TW" altLang="en-US"/>
        </a:p>
      </dgm:t>
    </dgm:pt>
    <dgm:pt modelId="{2E6C81F7-D4EE-45E4-A3C8-1DD0FCDB090D}">
      <dgm:prSet phldrT="[文字]" custT="1"/>
      <dgm:spPr/>
      <dgm:t>
        <a:bodyPr/>
        <a:lstStyle/>
        <a:p>
          <a:r>
            <a:rPr lang="zh-TW" altLang="en-US" sz="2000" dirty="0"/>
            <a:t>煮咖啡</a:t>
          </a:r>
          <a:r>
            <a:rPr lang="en-US" altLang="zh-TW" sz="2000" dirty="0"/>
            <a:t>5</a:t>
          </a:r>
          <a:r>
            <a:rPr lang="zh-TW" altLang="en-US" sz="2000" dirty="0"/>
            <a:t>分鐘</a:t>
          </a:r>
        </a:p>
      </dgm:t>
    </dgm:pt>
    <dgm:pt modelId="{414B574B-30EF-4E80-9797-DC412D913B8D}" type="parTrans" cxnId="{492942FC-5CD7-48FA-98E1-60872B7F78C4}">
      <dgm:prSet/>
      <dgm:spPr/>
      <dgm:t>
        <a:bodyPr/>
        <a:lstStyle/>
        <a:p>
          <a:endParaRPr lang="zh-TW" altLang="en-US"/>
        </a:p>
      </dgm:t>
    </dgm:pt>
    <dgm:pt modelId="{2F79053D-CF4D-40FC-B01C-7C741441C676}" type="sibTrans" cxnId="{492942FC-5CD7-48FA-98E1-60872B7F78C4}">
      <dgm:prSet/>
      <dgm:spPr/>
      <dgm:t>
        <a:bodyPr/>
        <a:lstStyle/>
        <a:p>
          <a:endParaRPr lang="zh-TW" altLang="en-US"/>
        </a:p>
      </dgm:t>
    </dgm:pt>
    <dgm:pt modelId="{04A2F55C-B495-4BEA-A6F4-507B1F58AC3E}">
      <dgm:prSet phldrT="[文字]" custT="1"/>
      <dgm:spPr/>
      <dgm:t>
        <a:bodyPr/>
        <a:lstStyle/>
        <a:p>
          <a:r>
            <a:rPr lang="zh-TW" altLang="en-US" sz="2000"/>
            <a:t>烤土司</a:t>
          </a:r>
          <a:r>
            <a:rPr lang="en-US" altLang="zh-TW" sz="2000"/>
            <a:t>4</a:t>
          </a:r>
          <a:r>
            <a:rPr lang="zh-TW" altLang="en-US" sz="2000"/>
            <a:t>分鐘</a:t>
          </a:r>
          <a:endParaRPr lang="zh-TW" altLang="en-US" sz="2000" dirty="0"/>
        </a:p>
      </dgm:t>
    </dgm:pt>
    <dgm:pt modelId="{ADEB11A7-9719-4CA0-96BF-4DB53BDEF403}" type="parTrans" cxnId="{10CF3E79-F05F-4799-8BA8-9627FA903F8B}">
      <dgm:prSet/>
      <dgm:spPr/>
      <dgm:t>
        <a:bodyPr/>
        <a:lstStyle/>
        <a:p>
          <a:endParaRPr lang="zh-TW" altLang="en-US"/>
        </a:p>
      </dgm:t>
    </dgm:pt>
    <dgm:pt modelId="{C2CFCD32-B8B6-41C6-862D-757E0324961D}" type="sibTrans" cxnId="{10CF3E79-F05F-4799-8BA8-9627FA903F8B}">
      <dgm:prSet/>
      <dgm:spPr/>
      <dgm:t>
        <a:bodyPr/>
        <a:lstStyle/>
        <a:p>
          <a:endParaRPr lang="zh-TW" altLang="en-US"/>
        </a:p>
      </dgm:t>
    </dgm:pt>
    <dgm:pt modelId="{C495C3F3-C9A0-4AD6-8FC9-9D0AFBFC026B}" type="pres">
      <dgm:prSet presAssocID="{2D8335CC-77A4-4B23-A083-CD41097BD722}" presName="Name0" presStyleCnt="0">
        <dgm:presLayoutVars>
          <dgm:dir/>
          <dgm:resizeHandles val="exact"/>
        </dgm:presLayoutVars>
      </dgm:prSet>
      <dgm:spPr/>
    </dgm:pt>
    <dgm:pt modelId="{FEE7B0C1-B7E3-4729-B912-F2C9DB8A6DAB}" type="pres">
      <dgm:prSet presAssocID="{2D8335CC-77A4-4B23-A083-CD41097BD722}" presName="arrow" presStyleLbl="bgShp" presStyleIdx="0" presStyleCnt="1"/>
      <dgm:spPr/>
    </dgm:pt>
    <dgm:pt modelId="{0944AA68-3EA1-43C1-83BC-19831922AA09}" type="pres">
      <dgm:prSet presAssocID="{2D8335CC-77A4-4B23-A083-CD41097BD722}" presName="points" presStyleCnt="0"/>
      <dgm:spPr/>
    </dgm:pt>
    <dgm:pt modelId="{451D54C5-2B7E-4942-90BA-BECA32765E7C}" type="pres">
      <dgm:prSet presAssocID="{8A02B813-F80A-4673-8109-5A85A1E9986A}" presName="compositeA" presStyleCnt="0"/>
      <dgm:spPr/>
    </dgm:pt>
    <dgm:pt modelId="{EECF47BC-BC32-4D3C-8609-151ABE8CBF0A}" type="pres">
      <dgm:prSet presAssocID="{8A02B813-F80A-4673-8109-5A85A1E9986A}" presName="textA" presStyleLbl="revTx" presStyleIdx="0" presStyleCnt="6">
        <dgm:presLayoutVars>
          <dgm:bulletEnabled val="1"/>
        </dgm:presLayoutVars>
      </dgm:prSet>
      <dgm:spPr/>
    </dgm:pt>
    <dgm:pt modelId="{CB78E724-65D1-4ACC-A400-8AC3F056A338}" type="pres">
      <dgm:prSet presAssocID="{8A02B813-F80A-4673-8109-5A85A1E9986A}" presName="circleA" presStyleLbl="node1" presStyleIdx="0" presStyleCnt="6"/>
      <dgm:spPr/>
    </dgm:pt>
    <dgm:pt modelId="{D37ECB18-C1DB-409F-B5EF-231BB0711DB1}" type="pres">
      <dgm:prSet presAssocID="{8A02B813-F80A-4673-8109-5A85A1E9986A}" presName="spaceA" presStyleCnt="0"/>
      <dgm:spPr/>
    </dgm:pt>
    <dgm:pt modelId="{0D540E9C-D2D3-41D9-99BF-9E1715F9C1AD}" type="pres">
      <dgm:prSet presAssocID="{7ABE53F6-2C16-441C-A23E-2635A91CFC38}" presName="space" presStyleCnt="0"/>
      <dgm:spPr/>
    </dgm:pt>
    <dgm:pt modelId="{4F4CDFCB-3E93-4990-8B0D-4980896DA184}" type="pres">
      <dgm:prSet presAssocID="{CB38C93D-61FC-4784-ABA6-293B92FE2F60}" presName="compositeB" presStyleCnt="0"/>
      <dgm:spPr/>
    </dgm:pt>
    <dgm:pt modelId="{09523896-E8CF-40C5-A061-2981BED07C80}" type="pres">
      <dgm:prSet presAssocID="{CB38C93D-61FC-4784-ABA6-293B92FE2F60}" presName="textB" presStyleLbl="revTx" presStyleIdx="1" presStyleCnt="6">
        <dgm:presLayoutVars>
          <dgm:bulletEnabled val="1"/>
        </dgm:presLayoutVars>
      </dgm:prSet>
      <dgm:spPr/>
    </dgm:pt>
    <dgm:pt modelId="{2C3E10C7-7A30-4415-9595-5025B10825E6}" type="pres">
      <dgm:prSet presAssocID="{CB38C93D-61FC-4784-ABA6-293B92FE2F60}" presName="circleB" presStyleLbl="node1" presStyleIdx="1" presStyleCnt="6"/>
      <dgm:spPr/>
    </dgm:pt>
    <dgm:pt modelId="{66577D37-E929-4D59-BD50-5F3733867090}" type="pres">
      <dgm:prSet presAssocID="{CB38C93D-61FC-4784-ABA6-293B92FE2F60}" presName="spaceB" presStyleCnt="0"/>
      <dgm:spPr/>
    </dgm:pt>
    <dgm:pt modelId="{379A3ECA-8995-4444-860F-F9CB78E28892}" type="pres">
      <dgm:prSet presAssocID="{03276A93-41CA-41DA-910E-E0174ED6DA3B}" presName="space" presStyleCnt="0"/>
      <dgm:spPr/>
    </dgm:pt>
    <dgm:pt modelId="{AF24EA93-B81A-4570-905F-2D9A5DA097D9}" type="pres">
      <dgm:prSet presAssocID="{EF832BD4-4052-40C0-9319-B037F5DB90EC}" presName="compositeA" presStyleCnt="0"/>
      <dgm:spPr/>
    </dgm:pt>
    <dgm:pt modelId="{0E0A453E-FA06-4CE7-9F27-CD6D2A552E32}" type="pres">
      <dgm:prSet presAssocID="{EF832BD4-4052-40C0-9319-B037F5DB90EC}" presName="textA" presStyleLbl="revTx" presStyleIdx="2" presStyleCnt="6">
        <dgm:presLayoutVars>
          <dgm:bulletEnabled val="1"/>
        </dgm:presLayoutVars>
      </dgm:prSet>
      <dgm:spPr/>
    </dgm:pt>
    <dgm:pt modelId="{093421C2-E803-4A46-ACA6-07AA41E6319E}" type="pres">
      <dgm:prSet presAssocID="{EF832BD4-4052-40C0-9319-B037F5DB90EC}" presName="circleA" presStyleLbl="node1" presStyleIdx="2" presStyleCnt="6"/>
      <dgm:spPr/>
    </dgm:pt>
    <dgm:pt modelId="{98B0259D-906C-4C8E-8D0C-8304AFB83A53}" type="pres">
      <dgm:prSet presAssocID="{EF832BD4-4052-40C0-9319-B037F5DB90EC}" presName="spaceA" presStyleCnt="0"/>
      <dgm:spPr/>
    </dgm:pt>
    <dgm:pt modelId="{910FDC7C-827A-40AE-A79A-16F32A8B3D91}" type="pres">
      <dgm:prSet presAssocID="{0A524CF2-B2ED-4896-9AE9-5F2D2477C7E7}" presName="space" presStyleCnt="0"/>
      <dgm:spPr/>
    </dgm:pt>
    <dgm:pt modelId="{B2A6E8A2-6281-4A87-8907-10F92A62E6F0}" type="pres">
      <dgm:prSet presAssocID="{2E6C81F7-D4EE-45E4-A3C8-1DD0FCDB090D}" presName="compositeB" presStyleCnt="0"/>
      <dgm:spPr/>
    </dgm:pt>
    <dgm:pt modelId="{9130250B-8A9A-46EA-9EE6-CF72CFDC84D9}" type="pres">
      <dgm:prSet presAssocID="{2E6C81F7-D4EE-45E4-A3C8-1DD0FCDB090D}" presName="textB" presStyleLbl="revTx" presStyleIdx="3" presStyleCnt="6">
        <dgm:presLayoutVars>
          <dgm:bulletEnabled val="1"/>
        </dgm:presLayoutVars>
      </dgm:prSet>
      <dgm:spPr/>
    </dgm:pt>
    <dgm:pt modelId="{CFF7F68B-9D41-47E4-BC60-C75CEC06199C}" type="pres">
      <dgm:prSet presAssocID="{2E6C81F7-D4EE-45E4-A3C8-1DD0FCDB090D}" presName="circleB" presStyleLbl="node1" presStyleIdx="3" presStyleCnt="6"/>
      <dgm:spPr/>
    </dgm:pt>
    <dgm:pt modelId="{0B58F6FE-3342-46C4-9D0D-7FBBF5720AD1}" type="pres">
      <dgm:prSet presAssocID="{2E6C81F7-D4EE-45E4-A3C8-1DD0FCDB090D}" presName="spaceB" presStyleCnt="0"/>
      <dgm:spPr/>
    </dgm:pt>
    <dgm:pt modelId="{C464E530-5F5A-4CEB-8290-D4AFC662C157}" type="pres">
      <dgm:prSet presAssocID="{2F79053D-CF4D-40FC-B01C-7C741441C676}" presName="space" presStyleCnt="0"/>
      <dgm:spPr/>
    </dgm:pt>
    <dgm:pt modelId="{F050C57F-BE47-4F21-A40B-8C5F0B82090C}" type="pres">
      <dgm:prSet presAssocID="{04A2F55C-B495-4BEA-A6F4-507B1F58AC3E}" presName="compositeA" presStyleCnt="0"/>
      <dgm:spPr/>
    </dgm:pt>
    <dgm:pt modelId="{FB7E29A9-D560-453D-BEB1-953193EB2A13}" type="pres">
      <dgm:prSet presAssocID="{04A2F55C-B495-4BEA-A6F4-507B1F58AC3E}" presName="textA" presStyleLbl="revTx" presStyleIdx="4" presStyleCnt="6" custScaleX="111328">
        <dgm:presLayoutVars>
          <dgm:bulletEnabled val="1"/>
        </dgm:presLayoutVars>
      </dgm:prSet>
      <dgm:spPr/>
    </dgm:pt>
    <dgm:pt modelId="{C3E5B775-36E0-4C7B-8A0F-54F56594C491}" type="pres">
      <dgm:prSet presAssocID="{04A2F55C-B495-4BEA-A6F4-507B1F58AC3E}" presName="circleA" presStyleLbl="node1" presStyleIdx="4" presStyleCnt="6"/>
      <dgm:spPr/>
    </dgm:pt>
    <dgm:pt modelId="{FC73EC47-794D-4B9E-A946-D616CA602EA9}" type="pres">
      <dgm:prSet presAssocID="{04A2F55C-B495-4BEA-A6F4-507B1F58AC3E}" presName="spaceA" presStyleCnt="0"/>
      <dgm:spPr/>
    </dgm:pt>
    <dgm:pt modelId="{1C70CB1E-4A36-45C6-853B-BE442BC1FECB}" type="pres">
      <dgm:prSet presAssocID="{C2CFCD32-B8B6-41C6-862D-757E0324961D}" presName="space" presStyleCnt="0"/>
      <dgm:spPr/>
    </dgm:pt>
    <dgm:pt modelId="{44FAA729-4F4C-4B96-A02D-DE39C3531D26}" type="pres">
      <dgm:prSet presAssocID="{5E784938-009E-42EC-A45C-1A08403B1E65}" presName="compositeB" presStyleCnt="0"/>
      <dgm:spPr/>
    </dgm:pt>
    <dgm:pt modelId="{5D72B87A-A809-4298-B143-686329CE307A}" type="pres">
      <dgm:prSet presAssocID="{5E784938-009E-42EC-A45C-1A08403B1E65}" presName="textB" presStyleLbl="revTx" presStyleIdx="5" presStyleCnt="6">
        <dgm:presLayoutVars>
          <dgm:bulletEnabled val="1"/>
        </dgm:presLayoutVars>
      </dgm:prSet>
      <dgm:spPr/>
    </dgm:pt>
    <dgm:pt modelId="{7E65D24D-D575-411B-A164-6A495E59DC39}" type="pres">
      <dgm:prSet presAssocID="{5E784938-009E-42EC-A45C-1A08403B1E65}" presName="circleB" presStyleLbl="node1" presStyleIdx="5" presStyleCnt="6"/>
      <dgm:spPr/>
    </dgm:pt>
    <dgm:pt modelId="{618D0C9A-C35A-4C4E-8106-701AD16F3603}" type="pres">
      <dgm:prSet presAssocID="{5E784938-009E-42EC-A45C-1A08403B1E65}" presName="spaceB" presStyleCnt="0"/>
      <dgm:spPr/>
    </dgm:pt>
  </dgm:ptLst>
  <dgm:cxnLst>
    <dgm:cxn modelId="{FC8F0D0A-85C3-4569-A39F-043A23900429}" type="presOf" srcId="{2E6C81F7-D4EE-45E4-A3C8-1DD0FCDB090D}" destId="{9130250B-8A9A-46EA-9EE6-CF72CFDC84D9}" srcOrd="0" destOrd="0" presId="urn:microsoft.com/office/officeart/2005/8/layout/hProcess11"/>
    <dgm:cxn modelId="{ED4D1115-2754-407A-BC57-5F2FCD0C5181}" srcId="{2D8335CC-77A4-4B23-A083-CD41097BD722}" destId="{8A02B813-F80A-4673-8109-5A85A1E9986A}" srcOrd="0" destOrd="0" parTransId="{F963CD86-904D-4AE5-AAE8-B7C9EAE452A8}" sibTransId="{7ABE53F6-2C16-441C-A23E-2635A91CFC38}"/>
    <dgm:cxn modelId="{F7AC6917-EC13-4553-A277-0EA5D66EE185}" type="presOf" srcId="{5E784938-009E-42EC-A45C-1A08403B1E65}" destId="{5D72B87A-A809-4298-B143-686329CE307A}" srcOrd="0" destOrd="0" presId="urn:microsoft.com/office/officeart/2005/8/layout/hProcess11"/>
    <dgm:cxn modelId="{D6A7C677-D6BB-479A-ACDB-15E40F6F4DD9}" type="presOf" srcId="{EF832BD4-4052-40C0-9319-B037F5DB90EC}" destId="{0E0A453E-FA06-4CE7-9F27-CD6D2A552E32}" srcOrd="0" destOrd="0" presId="urn:microsoft.com/office/officeart/2005/8/layout/hProcess11"/>
    <dgm:cxn modelId="{10CF3E79-F05F-4799-8BA8-9627FA903F8B}" srcId="{2D8335CC-77A4-4B23-A083-CD41097BD722}" destId="{04A2F55C-B495-4BEA-A6F4-507B1F58AC3E}" srcOrd="4" destOrd="0" parTransId="{ADEB11A7-9719-4CA0-96BF-4DB53BDEF403}" sibTransId="{C2CFCD32-B8B6-41C6-862D-757E0324961D}"/>
    <dgm:cxn modelId="{E3616379-D7E0-4AD2-A40A-D120074AF8CA}" type="presOf" srcId="{CB38C93D-61FC-4784-ABA6-293B92FE2F60}" destId="{09523896-E8CF-40C5-A061-2981BED07C80}" srcOrd="0" destOrd="0" presId="urn:microsoft.com/office/officeart/2005/8/layout/hProcess11"/>
    <dgm:cxn modelId="{6C027879-23BB-4744-96C1-F9FDCA3F4726}" srcId="{2D8335CC-77A4-4B23-A083-CD41097BD722}" destId="{CB38C93D-61FC-4784-ABA6-293B92FE2F60}" srcOrd="1" destOrd="0" parTransId="{4400FFD7-55C1-4697-B660-21C2D3BF15C2}" sibTransId="{03276A93-41CA-41DA-910E-E0174ED6DA3B}"/>
    <dgm:cxn modelId="{91F5EA9B-9353-46AC-ACC4-66006B6C322C}" srcId="{2D8335CC-77A4-4B23-A083-CD41097BD722}" destId="{EF832BD4-4052-40C0-9319-B037F5DB90EC}" srcOrd="2" destOrd="0" parTransId="{3E288372-B682-45A1-B689-CD09820854FF}" sibTransId="{0A524CF2-B2ED-4896-9AE9-5F2D2477C7E7}"/>
    <dgm:cxn modelId="{288FA0BC-9C60-4842-A9DC-9CE1D53A160B}" type="presOf" srcId="{04A2F55C-B495-4BEA-A6F4-507B1F58AC3E}" destId="{FB7E29A9-D560-453D-BEB1-953193EB2A13}" srcOrd="0" destOrd="0" presId="urn:microsoft.com/office/officeart/2005/8/layout/hProcess11"/>
    <dgm:cxn modelId="{198CABBD-3FD2-46F5-8166-3D23B97501CA}" type="presOf" srcId="{2D8335CC-77A4-4B23-A083-CD41097BD722}" destId="{C495C3F3-C9A0-4AD6-8FC9-9D0AFBFC026B}" srcOrd="0" destOrd="0" presId="urn:microsoft.com/office/officeart/2005/8/layout/hProcess11"/>
    <dgm:cxn modelId="{18CC38D3-CF08-46F3-B75B-2DAC71D7721A}" srcId="{2D8335CC-77A4-4B23-A083-CD41097BD722}" destId="{5E784938-009E-42EC-A45C-1A08403B1E65}" srcOrd="5" destOrd="0" parTransId="{2324CA79-37E9-4B67-84D1-CA8CB512D633}" sibTransId="{D502A9B5-D583-453F-AEC2-F35146C9F56D}"/>
    <dgm:cxn modelId="{A4F7E4F0-630F-4803-A241-FCFE4B8DB18D}" type="presOf" srcId="{8A02B813-F80A-4673-8109-5A85A1E9986A}" destId="{EECF47BC-BC32-4D3C-8609-151ABE8CBF0A}" srcOrd="0" destOrd="0" presId="urn:microsoft.com/office/officeart/2005/8/layout/hProcess11"/>
    <dgm:cxn modelId="{492942FC-5CD7-48FA-98E1-60872B7F78C4}" srcId="{2D8335CC-77A4-4B23-A083-CD41097BD722}" destId="{2E6C81F7-D4EE-45E4-A3C8-1DD0FCDB090D}" srcOrd="3" destOrd="0" parTransId="{414B574B-30EF-4E80-9797-DC412D913B8D}" sibTransId="{2F79053D-CF4D-40FC-B01C-7C741441C676}"/>
    <dgm:cxn modelId="{77F9F8F6-444B-437E-A80F-195B506BE1C4}" type="presParOf" srcId="{C495C3F3-C9A0-4AD6-8FC9-9D0AFBFC026B}" destId="{FEE7B0C1-B7E3-4729-B912-F2C9DB8A6DAB}" srcOrd="0" destOrd="0" presId="urn:microsoft.com/office/officeart/2005/8/layout/hProcess11"/>
    <dgm:cxn modelId="{772F0A2B-66B9-4D4D-BC39-B601ED296A56}" type="presParOf" srcId="{C495C3F3-C9A0-4AD6-8FC9-9D0AFBFC026B}" destId="{0944AA68-3EA1-43C1-83BC-19831922AA09}" srcOrd="1" destOrd="0" presId="urn:microsoft.com/office/officeart/2005/8/layout/hProcess11"/>
    <dgm:cxn modelId="{AEC091BE-DB86-43D3-B33D-846F71EEC5BF}" type="presParOf" srcId="{0944AA68-3EA1-43C1-83BC-19831922AA09}" destId="{451D54C5-2B7E-4942-90BA-BECA32765E7C}" srcOrd="0" destOrd="0" presId="urn:microsoft.com/office/officeart/2005/8/layout/hProcess11"/>
    <dgm:cxn modelId="{3D810820-5758-4708-96ED-FFC4A0C18675}" type="presParOf" srcId="{451D54C5-2B7E-4942-90BA-BECA32765E7C}" destId="{EECF47BC-BC32-4D3C-8609-151ABE8CBF0A}" srcOrd="0" destOrd="0" presId="urn:microsoft.com/office/officeart/2005/8/layout/hProcess11"/>
    <dgm:cxn modelId="{E32E4B9E-7BE7-449E-BBAB-5D68E170A9D2}" type="presParOf" srcId="{451D54C5-2B7E-4942-90BA-BECA32765E7C}" destId="{CB78E724-65D1-4ACC-A400-8AC3F056A338}" srcOrd="1" destOrd="0" presId="urn:microsoft.com/office/officeart/2005/8/layout/hProcess11"/>
    <dgm:cxn modelId="{3E90B043-AB59-4F6B-B619-250D8610BC39}" type="presParOf" srcId="{451D54C5-2B7E-4942-90BA-BECA32765E7C}" destId="{D37ECB18-C1DB-409F-B5EF-231BB0711DB1}" srcOrd="2" destOrd="0" presId="urn:microsoft.com/office/officeart/2005/8/layout/hProcess11"/>
    <dgm:cxn modelId="{22C79C53-D3CA-495A-9C7A-295788CFCAC6}" type="presParOf" srcId="{0944AA68-3EA1-43C1-83BC-19831922AA09}" destId="{0D540E9C-D2D3-41D9-99BF-9E1715F9C1AD}" srcOrd="1" destOrd="0" presId="urn:microsoft.com/office/officeart/2005/8/layout/hProcess11"/>
    <dgm:cxn modelId="{68B230B0-AB68-4A74-9DFD-B627251B8D0F}" type="presParOf" srcId="{0944AA68-3EA1-43C1-83BC-19831922AA09}" destId="{4F4CDFCB-3E93-4990-8B0D-4980896DA184}" srcOrd="2" destOrd="0" presId="urn:microsoft.com/office/officeart/2005/8/layout/hProcess11"/>
    <dgm:cxn modelId="{6419F343-CD7B-48C0-9188-ED5D6D0D165E}" type="presParOf" srcId="{4F4CDFCB-3E93-4990-8B0D-4980896DA184}" destId="{09523896-E8CF-40C5-A061-2981BED07C80}" srcOrd="0" destOrd="0" presId="urn:microsoft.com/office/officeart/2005/8/layout/hProcess11"/>
    <dgm:cxn modelId="{22F6CE27-8929-4BE4-9A7F-CF80E1F0701D}" type="presParOf" srcId="{4F4CDFCB-3E93-4990-8B0D-4980896DA184}" destId="{2C3E10C7-7A30-4415-9595-5025B10825E6}" srcOrd="1" destOrd="0" presId="urn:microsoft.com/office/officeart/2005/8/layout/hProcess11"/>
    <dgm:cxn modelId="{106FD3CD-B3D7-4091-8E51-AEF140DEB837}" type="presParOf" srcId="{4F4CDFCB-3E93-4990-8B0D-4980896DA184}" destId="{66577D37-E929-4D59-BD50-5F3733867090}" srcOrd="2" destOrd="0" presId="urn:microsoft.com/office/officeart/2005/8/layout/hProcess11"/>
    <dgm:cxn modelId="{25E4036D-D5EE-4CC6-840B-B219ABE4E91C}" type="presParOf" srcId="{0944AA68-3EA1-43C1-83BC-19831922AA09}" destId="{379A3ECA-8995-4444-860F-F9CB78E28892}" srcOrd="3" destOrd="0" presId="urn:microsoft.com/office/officeart/2005/8/layout/hProcess11"/>
    <dgm:cxn modelId="{A8CA2296-1BD3-46F8-BEFA-EF0BC44D8C66}" type="presParOf" srcId="{0944AA68-3EA1-43C1-83BC-19831922AA09}" destId="{AF24EA93-B81A-4570-905F-2D9A5DA097D9}" srcOrd="4" destOrd="0" presId="urn:microsoft.com/office/officeart/2005/8/layout/hProcess11"/>
    <dgm:cxn modelId="{B61DBE93-E128-4CB5-BEFD-D3864261CD4C}" type="presParOf" srcId="{AF24EA93-B81A-4570-905F-2D9A5DA097D9}" destId="{0E0A453E-FA06-4CE7-9F27-CD6D2A552E32}" srcOrd="0" destOrd="0" presId="urn:microsoft.com/office/officeart/2005/8/layout/hProcess11"/>
    <dgm:cxn modelId="{4FB718D7-9CBE-4CB3-9C55-B365E89AB36B}" type="presParOf" srcId="{AF24EA93-B81A-4570-905F-2D9A5DA097D9}" destId="{093421C2-E803-4A46-ACA6-07AA41E6319E}" srcOrd="1" destOrd="0" presId="urn:microsoft.com/office/officeart/2005/8/layout/hProcess11"/>
    <dgm:cxn modelId="{8442A7E0-C667-4971-B195-F5ADF8DDE72A}" type="presParOf" srcId="{AF24EA93-B81A-4570-905F-2D9A5DA097D9}" destId="{98B0259D-906C-4C8E-8D0C-8304AFB83A53}" srcOrd="2" destOrd="0" presId="urn:microsoft.com/office/officeart/2005/8/layout/hProcess11"/>
    <dgm:cxn modelId="{1B5EE134-F768-4A83-9409-8B17C95A682F}" type="presParOf" srcId="{0944AA68-3EA1-43C1-83BC-19831922AA09}" destId="{910FDC7C-827A-40AE-A79A-16F32A8B3D91}" srcOrd="5" destOrd="0" presId="urn:microsoft.com/office/officeart/2005/8/layout/hProcess11"/>
    <dgm:cxn modelId="{6255C7FC-3778-4F09-B6EE-71A0EAFE7372}" type="presParOf" srcId="{0944AA68-3EA1-43C1-83BC-19831922AA09}" destId="{B2A6E8A2-6281-4A87-8907-10F92A62E6F0}" srcOrd="6" destOrd="0" presId="urn:microsoft.com/office/officeart/2005/8/layout/hProcess11"/>
    <dgm:cxn modelId="{5F1676D1-403C-4802-85FE-733B3544E3F0}" type="presParOf" srcId="{B2A6E8A2-6281-4A87-8907-10F92A62E6F0}" destId="{9130250B-8A9A-46EA-9EE6-CF72CFDC84D9}" srcOrd="0" destOrd="0" presId="urn:microsoft.com/office/officeart/2005/8/layout/hProcess11"/>
    <dgm:cxn modelId="{E7FC12B6-12AE-41EF-BA14-BA899F524C66}" type="presParOf" srcId="{B2A6E8A2-6281-4A87-8907-10F92A62E6F0}" destId="{CFF7F68B-9D41-47E4-BC60-C75CEC06199C}" srcOrd="1" destOrd="0" presId="urn:microsoft.com/office/officeart/2005/8/layout/hProcess11"/>
    <dgm:cxn modelId="{09D1AB42-1C84-488D-93C7-294F61F03A93}" type="presParOf" srcId="{B2A6E8A2-6281-4A87-8907-10F92A62E6F0}" destId="{0B58F6FE-3342-46C4-9D0D-7FBBF5720AD1}" srcOrd="2" destOrd="0" presId="urn:microsoft.com/office/officeart/2005/8/layout/hProcess11"/>
    <dgm:cxn modelId="{53AB6E78-0C90-4D93-987F-20129516F15F}" type="presParOf" srcId="{0944AA68-3EA1-43C1-83BC-19831922AA09}" destId="{C464E530-5F5A-4CEB-8290-D4AFC662C157}" srcOrd="7" destOrd="0" presId="urn:microsoft.com/office/officeart/2005/8/layout/hProcess11"/>
    <dgm:cxn modelId="{905C2700-6881-4531-A629-5B6D99DD4B7A}" type="presParOf" srcId="{0944AA68-3EA1-43C1-83BC-19831922AA09}" destId="{F050C57F-BE47-4F21-A40B-8C5F0B82090C}" srcOrd="8" destOrd="0" presId="urn:microsoft.com/office/officeart/2005/8/layout/hProcess11"/>
    <dgm:cxn modelId="{BC90F0F7-7E2E-4EC9-A02A-7B4DC7D0A2EE}" type="presParOf" srcId="{F050C57F-BE47-4F21-A40B-8C5F0B82090C}" destId="{FB7E29A9-D560-453D-BEB1-953193EB2A13}" srcOrd="0" destOrd="0" presId="urn:microsoft.com/office/officeart/2005/8/layout/hProcess11"/>
    <dgm:cxn modelId="{A0A0D841-0F52-4707-BEDC-B533699E38BB}" type="presParOf" srcId="{F050C57F-BE47-4F21-A40B-8C5F0B82090C}" destId="{C3E5B775-36E0-4C7B-8A0F-54F56594C491}" srcOrd="1" destOrd="0" presId="urn:microsoft.com/office/officeart/2005/8/layout/hProcess11"/>
    <dgm:cxn modelId="{0F90CC93-5941-410A-A625-17A6EEBA8C88}" type="presParOf" srcId="{F050C57F-BE47-4F21-A40B-8C5F0B82090C}" destId="{FC73EC47-794D-4B9E-A946-D616CA602EA9}" srcOrd="2" destOrd="0" presId="urn:microsoft.com/office/officeart/2005/8/layout/hProcess11"/>
    <dgm:cxn modelId="{FFCAE99F-C7DE-4E8E-B718-07C9B85DD6D2}" type="presParOf" srcId="{0944AA68-3EA1-43C1-83BC-19831922AA09}" destId="{1C70CB1E-4A36-45C6-853B-BE442BC1FECB}" srcOrd="9" destOrd="0" presId="urn:microsoft.com/office/officeart/2005/8/layout/hProcess11"/>
    <dgm:cxn modelId="{FCAF9C1A-35A4-494A-AB57-C281A2E66214}" type="presParOf" srcId="{0944AA68-3EA1-43C1-83BC-19831922AA09}" destId="{44FAA729-4F4C-4B96-A02D-DE39C3531D26}" srcOrd="10" destOrd="0" presId="urn:microsoft.com/office/officeart/2005/8/layout/hProcess11"/>
    <dgm:cxn modelId="{344CF70F-E0CA-4A74-A61E-2D37C4004566}" type="presParOf" srcId="{44FAA729-4F4C-4B96-A02D-DE39C3531D26}" destId="{5D72B87A-A809-4298-B143-686329CE307A}" srcOrd="0" destOrd="0" presId="urn:microsoft.com/office/officeart/2005/8/layout/hProcess11"/>
    <dgm:cxn modelId="{15CC9C08-9F75-489F-A081-9BFBD081FD41}" type="presParOf" srcId="{44FAA729-4F4C-4B96-A02D-DE39C3531D26}" destId="{7E65D24D-D575-411B-A164-6A495E59DC39}" srcOrd="1" destOrd="0" presId="urn:microsoft.com/office/officeart/2005/8/layout/hProcess11"/>
    <dgm:cxn modelId="{CF2C9B8B-8C49-4EE9-9C1E-7D89AA9DB2AA}" type="presParOf" srcId="{44FAA729-4F4C-4B96-A02D-DE39C3531D26}" destId="{618D0C9A-C35A-4C4E-8106-701AD16F360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8335CC-77A4-4B23-A083-CD41097BD722}" type="doc">
      <dgm:prSet loTypeId="urn:microsoft.com/office/officeart/2005/8/layout/hProcess11" loCatId="process" qsTypeId="urn:microsoft.com/office/officeart/2005/8/quickstyle/simple1" qsCatId="simple" csTypeId="urn:microsoft.com/office/officeart/2005/8/colors/colorful3" csCatId="colorful" phldr="1"/>
      <dgm:spPr/>
    </dgm:pt>
    <dgm:pt modelId="{CB38C93D-61FC-4784-ABA6-293B92FE2F60}">
      <dgm:prSet phldrT="[文字]" custT="1"/>
      <dgm:spPr/>
      <dgm:t>
        <a:bodyPr/>
        <a:lstStyle/>
        <a:p>
          <a:r>
            <a:rPr lang="zh-TW" altLang="en-US" sz="2000" dirty="0"/>
            <a:t>洗臉</a:t>
          </a:r>
          <a:r>
            <a:rPr lang="en-US" altLang="zh-TW" sz="2000" dirty="0"/>
            <a:t>3</a:t>
          </a:r>
          <a:r>
            <a:rPr lang="zh-TW" altLang="en-US" sz="2000" dirty="0"/>
            <a:t>分鐘</a:t>
          </a:r>
        </a:p>
      </dgm:t>
    </dgm:pt>
    <dgm:pt modelId="{4400FFD7-55C1-4697-B660-21C2D3BF15C2}" type="parTrans" cxnId="{6C027879-23BB-4744-96C1-F9FDCA3F4726}">
      <dgm:prSet/>
      <dgm:spPr/>
      <dgm:t>
        <a:bodyPr/>
        <a:lstStyle/>
        <a:p>
          <a:endParaRPr lang="zh-TW" altLang="en-US" sz="2000"/>
        </a:p>
      </dgm:t>
    </dgm:pt>
    <dgm:pt modelId="{03276A93-41CA-41DA-910E-E0174ED6DA3B}" type="sibTrans" cxnId="{6C027879-23BB-4744-96C1-F9FDCA3F4726}">
      <dgm:prSet/>
      <dgm:spPr/>
      <dgm:t>
        <a:bodyPr/>
        <a:lstStyle/>
        <a:p>
          <a:endParaRPr lang="zh-TW" altLang="en-US" sz="2000"/>
        </a:p>
      </dgm:t>
    </dgm:pt>
    <dgm:pt modelId="{5E784938-009E-42EC-A45C-1A08403B1E65}">
      <dgm:prSet phldrT="[文字]" custT="1"/>
      <dgm:spPr/>
      <dgm:t>
        <a:bodyPr/>
        <a:lstStyle/>
        <a:p>
          <a:r>
            <a:rPr lang="zh-TW" altLang="en-US" sz="2000" dirty="0"/>
            <a:t>吃早餐</a:t>
          </a:r>
        </a:p>
      </dgm:t>
    </dgm:pt>
    <dgm:pt modelId="{2324CA79-37E9-4B67-84D1-CA8CB512D633}" type="parTrans" cxnId="{18CC38D3-CF08-46F3-B75B-2DAC71D7721A}">
      <dgm:prSet/>
      <dgm:spPr/>
      <dgm:t>
        <a:bodyPr/>
        <a:lstStyle/>
        <a:p>
          <a:endParaRPr lang="zh-TW" altLang="en-US" sz="2000"/>
        </a:p>
      </dgm:t>
    </dgm:pt>
    <dgm:pt modelId="{D502A9B5-D583-453F-AEC2-F35146C9F56D}" type="sibTrans" cxnId="{18CC38D3-CF08-46F3-B75B-2DAC71D7721A}">
      <dgm:prSet/>
      <dgm:spPr/>
      <dgm:t>
        <a:bodyPr/>
        <a:lstStyle/>
        <a:p>
          <a:endParaRPr lang="zh-TW" altLang="en-US" sz="2000"/>
        </a:p>
      </dgm:t>
    </dgm:pt>
    <dgm:pt modelId="{8A02B813-F80A-4673-8109-5A85A1E9986A}">
      <dgm:prSet phldrT="[文字]" custT="1"/>
      <dgm:spPr/>
      <dgm:t>
        <a:bodyPr/>
        <a:lstStyle/>
        <a:p>
          <a:r>
            <a:rPr lang="zh-TW" altLang="en-US" sz="2000" dirty="0"/>
            <a:t>刷牙</a:t>
          </a:r>
          <a:r>
            <a:rPr lang="en-US" altLang="zh-TW" sz="2000" dirty="0"/>
            <a:t>3</a:t>
          </a:r>
          <a:r>
            <a:rPr lang="zh-TW" altLang="en-US" sz="2000" dirty="0"/>
            <a:t>分鐘</a:t>
          </a:r>
        </a:p>
      </dgm:t>
    </dgm:pt>
    <dgm:pt modelId="{F963CD86-904D-4AE5-AAE8-B7C9EAE452A8}" type="parTrans" cxnId="{ED4D1115-2754-407A-BC57-5F2FCD0C5181}">
      <dgm:prSet/>
      <dgm:spPr/>
      <dgm:t>
        <a:bodyPr/>
        <a:lstStyle/>
        <a:p>
          <a:endParaRPr lang="zh-TW" altLang="en-US" sz="2000"/>
        </a:p>
      </dgm:t>
    </dgm:pt>
    <dgm:pt modelId="{7ABE53F6-2C16-441C-A23E-2635A91CFC38}" type="sibTrans" cxnId="{ED4D1115-2754-407A-BC57-5F2FCD0C5181}">
      <dgm:prSet/>
      <dgm:spPr/>
      <dgm:t>
        <a:bodyPr/>
        <a:lstStyle/>
        <a:p>
          <a:endParaRPr lang="zh-TW" altLang="en-US" sz="2000"/>
        </a:p>
      </dgm:t>
    </dgm:pt>
    <dgm:pt modelId="{C495C3F3-C9A0-4AD6-8FC9-9D0AFBFC026B}" type="pres">
      <dgm:prSet presAssocID="{2D8335CC-77A4-4B23-A083-CD41097BD722}" presName="Name0" presStyleCnt="0">
        <dgm:presLayoutVars>
          <dgm:dir/>
          <dgm:resizeHandles val="exact"/>
        </dgm:presLayoutVars>
      </dgm:prSet>
      <dgm:spPr/>
    </dgm:pt>
    <dgm:pt modelId="{FEE7B0C1-B7E3-4729-B912-F2C9DB8A6DAB}" type="pres">
      <dgm:prSet presAssocID="{2D8335CC-77A4-4B23-A083-CD41097BD722}" presName="arrow" presStyleLbl="bgShp" presStyleIdx="0" presStyleCnt="1"/>
      <dgm:spPr/>
    </dgm:pt>
    <dgm:pt modelId="{0944AA68-3EA1-43C1-83BC-19831922AA09}" type="pres">
      <dgm:prSet presAssocID="{2D8335CC-77A4-4B23-A083-CD41097BD722}" presName="points" presStyleCnt="0"/>
      <dgm:spPr/>
    </dgm:pt>
    <dgm:pt modelId="{451D54C5-2B7E-4942-90BA-BECA32765E7C}" type="pres">
      <dgm:prSet presAssocID="{8A02B813-F80A-4673-8109-5A85A1E9986A}" presName="compositeA" presStyleCnt="0"/>
      <dgm:spPr/>
    </dgm:pt>
    <dgm:pt modelId="{EECF47BC-BC32-4D3C-8609-151ABE8CBF0A}" type="pres">
      <dgm:prSet presAssocID="{8A02B813-F80A-4673-8109-5A85A1E9986A}" presName="textA" presStyleLbl="revTx" presStyleIdx="0" presStyleCnt="3">
        <dgm:presLayoutVars>
          <dgm:bulletEnabled val="1"/>
        </dgm:presLayoutVars>
      </dgm:prSet>
      <dgm:spPr/>
    </dgm:pt>
    <dgm:pt modelId="{CB78E724-65D1-4ACC-A400-8AC3F056A338}" type="pres">
      <dgm:prSet presAssocID="{8A02B813-F80A-4673-8109-5A85A1E9986A}" presName="circleA" presStyleLbl="node1" presStyleIdx="0" presStyleCnt="3"/>
      <dgm:spPr/>
    </dgm:pt>
    <dgm:pt modelId="{D37ECB18-C1DB-409F-B5EF-231BB0711DB1}" type="pres">
      <dgm:prSet presAssocID="{8A02B813-F80A-4673-8109-5A85A1E9986A}" presName="spaceA" presStyleCnt="0"/>
      <dgm:spPr/>
    </dgm:pt>
    <dgm:pt modelId="{0D540E9C-D2D3-41D9-99BF-9E1715F9C1AD}" type="pres">
      <dgm:prSet presAssocID="{7ABE53F6-2C16-441C-A23E-2635A91CFC38}" presName="space" presStyleCnt="0"/>
      <dgm:spPr/>
    </dgm:pt>
    <dgm:pt modelId="{4F4CDFCB-3E93-4990-8B0D-4980896DA184}" type="pres">
      <dgm:prSet presAssocID="{CB38C93D-61FC-4784-ABA6-293B92FE2F60}" presName="compositeB" presStyleCnt="0"/>
      <dgm:spPr/>
    </dgm:pt>
    <dgm:pt modelId="{09523896-E8CF-40C5-A061-2981BED07C80}" type="pres">
      <dgm:prSet presAssocID="{CB38C93D-61FC-4784-ABA6-293B92FE2F60}" presName="textB" presStyleLbl="revTx" presStyleIdx="1" presStyleCnt="3">
        <dgm:presLayoutVars>
          <dgm:bulletEnabled val="1"/>
        </dgm:presLayoutVars>
      </dgm:prSet>
      <dgm:spPr/>
    </dgm:pt>
    <dgm:pt modelId="{2C3E10C7-7A30-4415-9595-5025B10825E6}" type="pres">
      <dgm:prSet presAssocID="{CB38C93D-61FC-4784-ABA6-293B92FE2F60}" presName="circleB" presStyleLbl="node1" presStyleIdx="1" presStyleCnt="3"/>
      <dgm:spPr/>
    </dgm:pt>
    <dgm:pt modelId="{66577D37-E929-4D59-BD50-5F3733867090}" type="pres">
      <dgm:prSet presAssocID="{CB38C93D-61FC-4784-ABA6-293B92FE2F60}" presName="spaceB" presStyleCnt="0"/>
      <dgm:spPr/>
    </dgm:pt>
    <dgm:pt modelId="{379A3ECA-8995-4444-860F-F9CB78E28892}" type="pres">
      <dgm:prSet presAssocID="{03276A93-41CA-41DA-910E-E0174ED6DA3B}" presName="space" presStyleCnt="0"/>
      <dgm:spPr/>
    </dgm:pt>
    <dgm:pt modelId="{14DE9B10-C962-427C-A677-3F9C6B05CB23}" type="pres">
      <dgm:prSet presAssocID="{5E784938-009E-42EC-A45C-1A08403B1E65}" presName="compositeA" presStyleCnt="0"/>
      <dgm:spPr/>
    </dgm:pt>
    <dgm:pt modelId="{A0D64C6E-75B5-4CA3-BD02-4A34B1D8CE26}" type="pres">
      <dgm:prSet presAssocID="{5E784938-009E-42EC-A45C-1A08403B1E65}" presName="textA" presStyleLbl="revTx" presStyleIdx="2" presStyleCnt="3">
        <dgm:presLayoutVars>
          <dgm:bulletEnabled val="1"/>
        </dgm:presLayoutVars>
      </dgm:prSet>
      <dgm:spPr/>
    </dgm:pt>
    <dgm:pt modelId="{7C572DFC-FC53-4869-BEAC-11FF9E9EE061}" type="pres">
      <dgm:prSet presAssocID="{5E784938-009E-42EC-A45C-1A08403B1E65}" presName="circleA" presStyleLbl="node1" presStyleIdx="2" presStyleCnt="3"/>
      <dgm:spPr/>
    </dgm:pt>
    <dgm:pt modelId="{54489A23-84F0-42A3-BA78-1488ADA3DDEA}" type="pres">
      <dgm:prSet presAssocID="{5E784938-009E-42EC-A45C-1A08403B1E65}" presName="spaceA" presStyleCnt="0"/>
      <dgm:spPr/>
    </dgm:pt>
  </dgm:ptLst>
  <dgm:cxnLst>
    <dgm:cxn modelId="{ED4D1115-2754-407A-BC57-5F2FCD0C5181}" srcId="{2D8335CC-77A4-4B23-A083-CD41097BD722}" destId="{8A02B813-F80A-4673-8109-5A85A1E9986A}" srcOrd="0" destOrd="0" parTransId="{F963CD86-904D-4AE5-AAE8-B7C9EAE452A8}" sibTransId="{7ABE53F6-2C16-441C-A23E-2635A91CFC38}"/>
    <dgm:cxn modelId="{1E73E348-65B1-4F48-A0D4-AF02D8391CE6}" type="presOf" srcId="{5E784938-009E-42EC-A45C-1A08403B1E65}" destId="{A0D64C6E-75B5-4CA3-BD02-4A34B1D8CE26}" srcOrd="0" destOrd="0" presId="urn:microsoft.com/office/officeart/2005/8/layout/hProcess11"/>
    <dgm:cxn modelId="{E3616379-D7E0-4AD2-A40A-D120074AF8CA}" type="presOf" srcId="{CB38C93D-61FC-4784-ABA6-293B92FE2F60}" destId="{09523896-E8CF-40C5-A061-2981BED07C80}" srcOrd="0" destOrd="0" presId="urn:microsoft.com/office/officeart/2005/8/layout/hProcess11"/>
    <dgm:cxn modelId="{6C027879-23BB-4744-96C1-F9FDCA3F4726}" srcId="{2D8335CC-77A4-4B23-A083-CD41097BD722}" destId="{CB38C93D-61FC-4784-ABA6-293B92FE2F60}" srcOrd="1" destOrd="0" parTransId="{4400FFD7-55C1-4697-B660-21C2D3BF15C2}" sibTransId="{03276A93-41CA-41DA-910E-E0174ED6DA3B}"/>
    <dgm:cxn modelId="{198CABBD-3FD2-46F5-8166-3D23B97501CA}" type="presOf" srcId="{2D8335CC-77A4-4B23-A083-CD41097BD722}" destId="{C495C3F3-C9A0-4AD6-8FC9-9D0AFBFC026B}" srcOrd="0" destOrd="0" presId="urn:microsoft.com/office/officeart/2005/8/layout/hProcess11"/>
    <dgm:cxn modelId="{18CC38D3-CF08-46F3-B75B-2DAC71D7721A}" srcId="{2D8335CC-77A4-4B23-A083-CD41097BD722}" destId="{5E784938-009E-42EC-A45C-1A08403B1E65}" srcOrd="2" destOrd="0" parTransId="{2324CA79-37E9-4B67-84D1-CA8CB512D633}" sibTransId="{D502A9B5-D583-453F-AEC2-F35146C9F56D}"/>
    <dgm:cxn modelId="{A4F7E4F0-630F-4803-A241-FCFE4B8DB18D}" type="presOf" srcId="{8A02B813-F80A-4673-8109-5A85A1E9986A}" destId="{EECF47BC-BC32-4D3C-8609-151ABE8CBF0A}" srcOrd="0" destOrd="0" presId="urn:microsoft.com/office/officeart/2005/8/layout/hProcess11"/>
    <dgm:cxn modelId="{77F9F8F6-444B-437E-A80F-195B506BE1C4}" type="presParOf" srcId="{C495C3F3-C9A0-4AD6-8FC9-9D0AFBFC026B}" destId="{FEE7B0C1-B7E3-4729-B912-F2C9DB8A6DAB}" srcOrd="0" destOrd="0" presId="urn:microsoft.com/office/officeart/2005/8/layout/hProcess11"/>
    <dgm:cxn modelId="{772F0A2B-66B9-4D4D-BC39-B601ED296A56}" type="presParOf" srcId="{C495C3F3-C9A0-4AD6-8FC9-9D0AFBFC026B}" destId="{0944AA68-3EA1-43C1-83BC-19831922AA09}" srcOrd="1" destOrd="0" presId="urn:microsoft.com/office/officeart/2005/8/layout/hProcess11"/>
    <dgm:cxn modelId="{AEC091BE-DB86-43D3-B33D-846F71EEC5BF}" type="presParOf" srcId="{0944AA68-3EA1-43C1-83BC-19831922AA09}" destId="{451D54C5-2B7E-4942-90BA-BECA32765E7C}" srcOrd="0" destOrd="0" presId="urn:microsoft.com/office/officeart/2005/8/layout/hProcess11"/>
    <dgm:cxn modelId="{3D810820-5758-4708-96ED-FFC4A0C18675}" type="presParOf" srcId="{451D54C5-2B7E-4942-90BA-BECA32765E7C}" destId="{EECF47BC-BC32-4D3C-8609-151ABE8CBF0A}" srcOrd="0" destOrd="0" presId="urn:microsoft.com/office/officeart/2005/8/layout/hProcess11"/>
    <dgm:cxn modelId="{E32E4B9E-7BE7-449E-BBAB-5D68E170A9D2}" type="presParOf" srcId="{451D54C5-2B7E-4942-90BA-BECA32765E7C}" destId="{CB78E724-65D1-4ACC-A400-8AC3F056A338}" srcOrd="1" destOrd="0" presId="urn:microsoft.com/office/officeart/2005/8/layout/hProcess11"/>
    <dgm:cxn modelId="{3E90B043-AB59-4F6B-B619-250D8610BC39}" type="presParOf" srcId="{451D54C5-2B7E-4942-90BA-BECA32765E7C}" destId="{D37ECB18-C1DB-409F-B5EF-231BB0711DB1}" srcOrd="2" destOrd="0" presId="urn:microsoft.com/office/officeart/2005/8/layout/hProcess11"/>
    <dgm:cxn modelId="{22C79C53-D3CA-495A-9C7A-295788CFCAC6}" type="presParOf" srcId="{0944AA68-3EA1-43C1-83BC-19831922AA09}" destId="{0D540E9C-D2D3-41D9-99BF-9E1715F9C1AD}" srcOrd="1" destOrd="0" presId="urn:microsoft.com/office/officeart/2005/8/layout/hProcess11"/>
    <dgm:cxn modelId="{68B230B0-AB68-4A74-9DFD-B627251B8D0F}" type="presParOf" srcId="{0944AA68-3EA1-43C1-83BC-19831922AA09}" destId="{4F4CDFCB-3E93-4990-8B0D-4980896DA184}" srcOrd="2" destOrd="0" presId="urn:microsoft.com/office/officeart/2005/8/layout/hProcess11"/>
    <dgm:cxn modelId="{6419F343-CD7B-48C0-9188-ED5D6D0D165E}" type="presParOf" srcId="{4F4CDFCB-3E93-4990-8B0D-4980896DA184}" destId="{09523896-E8CF-40C5-A061-2981BED07C80}" srcOrd="0" destOrd="0" presId="urn:microsoft.com/office/officeart/2005/8/layout/hProcess11"/>
    <dgm:cxn modelId="{22F6CE27-8929-4BE4-9A7F-CF80E1F0701D}" type="presParOf" srcId="{4F4CDFCB-3E93-4990-8B0D-4980896DA184}" destId="{2C3E10C7-7A30-4415-9595-5025B10825E6}" srcOrd="1" destOrd="0" presId="urn:microsoft.com/office/officeart/2005/8/layout/hProcess11"/>
    <dgm:cxn modelId="{106FD3CD-B3D7-4091-8E51-AEF140DEB837}" type="presParOf" srcId="{4F4CDFCB-3E93-4990-8B0D-4980896DA184}" destId="{66577D37-E929-4D59-BD50-5F3733867090}" srcOrd="2" destOrd="0" presId="urn:microsoft.com/office/officeart/2005/8/layout/hProcess11"/>
    <dgm:cxn modelId="{25E4036D-D5EE-4CC6-840B-B219ABE4E91C}" type="presParOf" srcId="{0944AA68-3EA1-43C1-83BC-19831922AA09}" destId="{379A3ECA-8995-4444-860F-F9CB78E28892}" srcOrd="3" destOrd="0" presId="urn:microsoft.com/office/officeart/2005/8/layout/hProcess11"/>
    <dgm:cxn modelId="{E222E875-6B6C-4B22-944B-DF9C4783D12D}" type="presParOf" srcId="{0944AA68-3EA1-43C1-83BC-19831922AA09}" destId="{14DE9B10-C962-427C-A677-3F9C6B05CB23}" srcOrd="4" destOrd="0" presId="urn:microsoft.com/office/officeart/2005/8/layout/hProcess11"/>
    <dgm:cxn modelId="{2CD93C00-898B-46DF-817C-71CE05930511}" type="presParOf" srcId="{14DE9B10-C962-427C-A677-3F9C6B05CB23}" destId="{A0D64C6E-75B5-4CA3-BD02-4A34B1D8CE26}" srcOrd="0" destOrd="0" presId="urn:microsoft.com/office/officeart/2005/8/layout/hProcess11"/>
    <dgm:cxn modelId="{47752FCB-89CA-4D7F-96B7-44670C17A27B}" type="presParOf" srcId="{14DE9B10-C962-427C-A677-3F9C6B05CB23}" destId="{7C572DFC-FC53-4869-BEAC-11FF9E9EE061}" srcOrd="1" destOrd="0" presId="urn:microsoft.com/office/officeart/2005/8/layout/hProcess11"/>
    <dgm:cxn modelId="{00367D54-A35F-4307-A770-F3030B0CA958}" type="presParOf" srcId="{14DE9B10-C962-427C-A677-3F9C6B05CB23}" destId="{54489A23-84F0-42A3-BA78-1488ADA3DDE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8335CC-77A4-4B23-A083-CD41097BD722}" type="doc">
      <dgm:prSet loTypeId="urn:microsoft.com/office/officeart/2005/8/layout/hProcess11" loCatId="process" qsTypeId="urn:microsoft.com/office/officeart/2005/8/quickstyle/simple1" qsCatId="simple" csTypeId="urn:microsoft.com/office/officeart/2005/8/colors/accent6_1" csCatId="accent6" phldr="1"/>
      <dgm:spPr/>
    </dgm:pt>
    <dgm:pt modelId="{8A02B813-F80A-4673-8109-5A85A1E9986A}">
      <dgm:prSet phldrT="[文字]" custT="1"/>
      <dgm:spPr/>
      <dgm:t>
        <a:bodyPr/>
        <a:lstStyle/>
        <a:p>
          <a:r>
            <a:rPr lang="zh-TW" altLang="en-US" sz="2000" dirty="0"/>
            <a:t>烤土司</a:t>
          </a:r>
          <a:r>
            <a:rPr lang="en-US" altLang="zh-TW" sz="2000" dirty="0"/>
            <a:t>4</a:t>
          </a:r>
          <a:r>
            <a:rPr lang="zh-TW" altLang="en-US" sz="2000" dirty="0"/>
            <a:t>分鐘</a:t>
          </a:r>
        </a:p>
      </dgm:t>
    </dgm:pt>
    <dgm:pt modelId="{F963CD86-904D-4AE5-AAE8-B7C9EAE452A8}" type="parTrans" cxnId="{ED4D1115-2754-407A-BC57-5F2FCD0C5181}">
      <dgm:prSet/>
      <dgm:spPr/>
      <dgm:t>
        <a:bodyPr/>
        <a:lstStyle/>
        <a:p>
          <a:endParaRPr lang="zh-TW" altLang="en-US" sz="2000"/>
        </a:p>
      </dgm:t>
    </dgm:pt>
    <dgm:pt modelId="{7ABE53F6-2C16-441C-A23E-2635A91CFC38}" type="sibTrans" cxnId="{ED4D1115-2754-407A-BC57-5F2FCD0C5181}">
      <dgm:prSet/>
      <dgm:spPr/>
      <dgm:t>
        <a:bodyPr/>
        <a:lstStyle/>
        <a:p>
          <a:endParaRPr lang="zh-TW" altLang="en-US" sz="2000"/>
        </a:p>
      </dgm:t>
    </dgm:pt>
    <dgm:pt modelId="{C495C3F3-C9A0-4AD6-8FC9-9D0AFBFC026B}" type="pres">
      <dgm:prSet presAssocID="{2D8335CC-77A4-4B23-A083-CD41097BD722}" presName="Name0" presStyleCnt="0">
        <dgm:presLayoutVars>
          <dgm:dir/>
          <dgm:resizeHandles val="exact"/>
        </dgm:presLayoutVars>
      </dgm:prSet>
      <dgm:spPr/>
    </dgm:pt>
    <dgm:pt modelId="{FEE7B0C1-B7E3-4729-B912-F2C9DB8A6DAB}" type="pres">
      <dgm:prSet presAssocID="{2D8335CC-77A4-4B23-A083-CD41097BD722}" presName="arrow" presStyleLbl="bgShp" presStyleIdx="0" presStyleCnt="1"/>
      <dgm:spPr/>
    </dgm:pt>
    <dgm:pt modelId="{0944AA68-3EA1-43C1-83BC-19831922AA09}" type="pres">
      <dgm:prSet presAssocID="{2D8335CC-77A4-4B23-A083-CD41097BD722}" presName="points" presStyleCnt="0"/>
      <dgm:spPr/>
    </dgm:pt>
    <dgm:pt modelId="{451D54C5-2B7E-4942-90BA-BECA32765E7C}" type="pres">
      <dgm:prSet presAssocID="{8A02B813-F80A-4673-8109-5A85A1E9986A}" presName="compositeA" presStyleCnt="0"/>
      <dgm:spPr/>
    </dgm:pt>
    <dgm:pt modelId="{EECF47BC-BC32-4D3C-8609-151ABE8CBF0A}" type="pres">
      <dgm:prSet presAssocID="{8A02B813-F80A-4673-8109-5A85A1E9986A}" presName="textA" presStyleLbl="revTx" presStyleIdx="0" presStyleCnt="1" custScaleX="111328">
        <dgm:presLayoutVars>
          <dgm:bulletEnabled val="1"/>
        </dgm:presLayoutVars>
      </dgm:prSet>
      <dgm:spPr/>
    </dgm:pt>
    <dgm:pt modelId="{CB78E724-65D1-4ACC-A400-8AC3F056A338}" type="pres">
      <dgm:prSet presAssocID="{8A02B813-F80A-4673-8109-5A85A1E9986A}" presName="circleA" presStyleLbl="node1" presStyleIdx="0" presStyleCnt="1"/>
      <dgm:spPr/>
    </dgm:pt>
    <dgm:pt modelId="{D37ECB18-C1DB-409F-B5EF-231BB0711DB1}" type="pres">
      <dgm:prSet presAssocID="{8A02B813-F80A-4673-8109-5A85A1E9986A}" presName="spaceA" presStyleCnt="0"/>
      <dgm:spPr/>
    </dgm:pt>
  </dgm:ptLst>
  <dgm:cxnLst>
    <dgm:cxn modelId="{ED4D1115-2754-407A-BC57-5F2FCD0C5181}" srcId="{2D8335CC-77A4-4B23-A083-CD41097BD722}" destId="{8A02B813-F80A-4673-8109-5A85A1E9986A}" srcOrd="0" destOrd="0" parTransId="{F963CD86-904D-4AE5-AAE8-B7C9EAE452A8}" sibTransId="{7ABE53F6-2C16-441C-A23E-2635A91CFC38}"/>
    <dgm:cxn modelId="{198CABBD-3FD2-46F5-8166-3D23B97501CA}" type="presOf" srcId="{2D8335CC-77A4-4B23-A083-CD41097BD722}" destId="{C495C3F3-C9A0-4AD6-8FC9-9D0AFBFC026B}" srcOrd="0" destOrd="0" presId="urn:microsoft.com/office/officeart/2005/8/layout/hProcess11"/>
    <dgm:cxn modelId="{A4F7E4F0-630F-4803-A241-FCFE4B8DB18D}" type="presOf" srcId="{8A02B813-F80A-4673-8109-5A85A1E9986A}" destId="{EECF47BC-BC32-4D3C-8609-151ABE8CBF0A}" srcOrd="0" destOrd="0" presId="urn:microsoft.com/office/officeart/2005/8/layout/hProcess11"/>
    <dgm:cxn modelId="{77F9F8F6-444B-437E-A80F-195B506BE1C4}" type="presParOf" srcId="{C495C3F3-C9A0-4AD6-8FC9-9D0AFBFC026B}" destId="{FEE7B0C1-B7E3-4729-B912-F2C9DB8A6DAB}" srcOrd="0" destOrd="0" presId="urn:microsoft.com/office/officeart/2005/8/layout/hProcess11"/>
    <dgm:cxn modelId="{772F0A2B-66B9-4D4D-BC39-B601ED296A56}" type="presParOf" srcId="{C495C3F3-C9A0-4AD6-8FC9-9D0AFBFC026B}" destId="{0944AA68-3EA1-43C1-83BC-19831922AA09}" srcOrd="1" destOrd="0" presId="urn:microsoft.com/office/officeart/2005/8/layout/hProcess11"/>
    <dgm:cxn modelId="{AEC091BE-DB86-43D3-B33D-846F71EEC5BF}" type="presParOf" srcId="{0944AA68-3EA1-43C1-83BC-19831922AA09}" destId="{451D54C5-2B7E-4942-90BA-BECA32765E7C}" srcOrd="0" destOrd="0" presId="urn:microsoft.com/office/officeart/2005/8/layout/hProcess11"/>
    <dgm:cxn modelId="{3D810820-5758-4708-96ED-FFC4A0C18675}" type="presParOf" srcId="{451D54C5-2B7E-4942-90BA-BECA32765E7C}" destId="{EECF47BC-BC32-4D3C-8609-151ABE8CBF0A}" srcOrd="0" destOrd="0" presId="urn:microsoft.com/office/officeart/2005/8/layout/hProcess11"/>
    <dgm:cxn modelId="{E32E4B9E-7BE7-449E-BBAB-5D68E170A9D2}" type="presParOf" srcId="{451D54C5-2B7E-4942-90BA-BECA32765E7C}" destId="{CB78E724-65D1-4ACC-A400-8AC3F056A338}" srcOrd="1" destOrd="0" presId="urn:microsoft.com/office/officeart/2005/8/layout/hProcess11"/>
    <dgm:cxn modelId="{3E90B043-AB59-4F6B-B619-250D8610BC39}" type="presParOf" srcId="{451D54C5-2B7E-4942-90BA-BECA32765E7C}" destId="{D37ECB18-C1DB-409F-B5EF-231BB0711DB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8335CC-77A4-4B23-A083-CD41097BD722}" type="doc">
      <dgm:prSet loTypeId="urn:microsoft.com/office/officeart/2005/8/layout/hProcess11" loCatId="process" qsTypeId="urn:microsoft.com/office/officeart/2005/8/quickstyle/simple1" qsCatId="simple" csTypeId="urn:microsoft.com/office/officeart/2005/8/colors/accent1_1" csCatId="accent1" phldr="1"/>
      <dgm:spPr/>
    </dgm:pt>
    <dgm:pt modelId="{8A02B813-F80A-4673-8109-5A85A1E9986A}">
      <dgm:prSet phldrT="[文字]" custT="1"/>
      <dgm:spPr/>
      <dgm:t>
        <a:bodyPr/>
        <a:lstStyle/>
        <a:p>
          <a:r>
            <a:rPr lang="zh-TW" altLang="en-US" sz="2000" dirty="0"/>
            <a:t>煮咖啡</a:t>
          </a:r>
          <a:r>
            <a:rPr lang="en-US" altLang="zh-TW" sz="2000" dirty="0"/>
            <a:t>5</a:t>
          </a:r>
          <a:r>
            <a:rPr lang="zh-TW" altLang="en-US" sz="2000" dirty="0"/>
            <a:t>分鐘</a:t>
          </a:r>
        </a:p>
      </dgm:t>
    </dgm:pt>
    <dgm:pt modelId="{F963CD86-904D-4AE5-AAE8-B7C9EAE452A8}" type="parTrans" cxnId="{ED4D1115-2754-407A-BC57-5F2FCD0C5181}">
      <dgm:prSet/>
      <dgm:spPr/>
      <dgm:t>
        <a:bodyPr/>
        <a:lstStyle/>
        <a:p>
          <a:endParaRPr lang="zh-TW" altLang="en-US"/>
        </a:p>
      </dgm:t>
    </dgm:pt>
    <dgm:pt modelId="{7ABE53F6-2C16-441C-A23E-2635A91CFC38}" type="sibTrans" cxnId="{ED4D1115-2754-407A-BC57-5F2FCD0C5181}">
      <dgm:prSet/>
      <dgm:spPr/>
      <dgm:t>
        <a:bodyPr/>
        <a:lstStyle/>
        <a:p>
          <a:endParaRPr lang="zh-TW" altLang="en-US"/>
        </a:p>
      </dgm:t>
    </dgm:pt>
    <dgm:pt modelId="{C495C3F3-C9A0-4AD6-8FC9-9D0AFBFC026B}" type="pres">
      <dgm:prSet presAssocID="{2D8335CC-77A4-4B23-A083-CD41097BD722}" presName="Name0" presStyleCnt="0">
        <dgm:presLayoutVars>
          <dgm:dir/>
          <dgm:resizeHandles val="exact"/>
        </dgm:presLayoutVars>
      </dgm:prSet>
      <dgm:spPr/>
    </dgm:pt>
    <dgm:pt modelId="{FEE7B0C1-B7E3-4729-B912-F2C9DB8A6DAB}" type="pres">
      <dgm:prSet presAssocID="{2D8335CC-77A4-4B23-A083-CD41097BD722}" presName="arrow" presStyleLbl="bgShp" presStyleIdx="0" presStyleCnt="1"/>
      <dgm:spPr/>
    </dgm:pt>
    <dgm:pt modelId="{0944AA68-3EA1-43C1-83BC-19831922AA09}" type="pres">
      <dgm:prSet presAssocID="{2D8335CC-77A4-4B23-A083-CD41097BD722}" presName="points" presStyleCnt="0"/>
      <dgm:spPr/>
    </dgm:pt>
    <dgm:pt modelId="{451D54C5-2B7E-4942-90BA-BECA32765E7C}" type="pres">
      <dgm:prSet presAssocID="{8A02B813-F80A-4673-8109-5A85A1E9986A}" presName="compositeA" presStyleCnt="0"/>
      <dgm:spPr/>
    </dgm:pt>
    <dgm:pt modelId="{EECF47BC-BC32-4D3C-8609-151ABE8CBF0A}" type="pres">
      <dgm:prSet presAssocID="{8A02B813-F80A-4673-8109-5A85A1E9986A}" presName="textA" presStyleLbl="revTx" presStyleIdx="0" presStyleCnt="1">
        <dgm:presLayoutVars>
          <dgm:bulletEnabled val="1"/>
        </dgm:presLayoutVars>
      </dgm:prSet>
      <dgm:spPr/>
    </dgm:pt>
    <dgm:pt modelId="{CB78E724-65D1-4ACC-A400-8AC3F056A338}" type="pres">
      <dgm:prSet presAssocID="{8A02B813-F80A-4673-8109-5A85A1E9986A}" presName="circleA" presStyleLbl="node1" presStyleIdx="0" presStyleCnt="1"/>
      <dgm:spPr/>
    </dgm:pt>
    <dgm:pt modelId="{D37ECB18-C1DB-409F-B5EF-231BB0711DB1}" type="pres">
      <dgm:prSet presAssocID="{8A02B813-F80A-4673-8109-5A85A1E9986A}" presName="spaceA" presStyleCnt="0"/>
      <dgm:spPr/>
    </dgm:pt>
  </dgm:ptLst>
  <dgm:cxnLst>
    <dgm:cxn modelId="{ED4D1115-2754-407A-BC57-5F2FCD0C5181}" srcId="{2D8335CC-77A4-4B23-A083-CD41097BD722}" destId="{8A02B813-F80A-4673-8109-5A85A1E9986A}" srcOrd="0" destOrd="0" parTransId="{F963CD86-904D-4AE5-AAE8-B7C9EAE452A8}" sibTransId="{7ABE53F6-2C16-441C-A23E-2635A91CFC38}"/>
    <dgm:cxn modelId="{198CABBD-3FD2-46F5-8166-3D23B97501CA}" type="presOf" srcId="{2D8335CC-77A4-4B23-A083-CD41097BD722}" destId="{C495C3F3-C9A0-4AD6-8FC9-9D0AFBFC026B}" srcOrd="0" destOrd="0" presId="urn:microsoft.com/office/officeart/2005/8/layout/hProcess11"/>
    <dgm:cxn modelId="{A4F7E4F0-630F-4803-A241-FCFE4B8DB18D}" type="presOf" srcId="{8A02B813-F80A-4673-8109-5A85A1E9986A}" destId="{EECF47BC-BC32-4D3C-8609-151ABE8CBF0A}" srcOrd="0" destOrd="0" presId="urn:microsoft.com/office/officeart/2005/8/layout/hProcess11"/>
    <dgm:cxn modelId="{77F9F8F6-444B-437E-A80F-195B506BE1C4}" type="presParOf" srcId="{C495C3F3-C9A0-4AD6-8FC9-9D0AFBFC026B}" destId="{FEE7B0C1-B7E3-4729-B912-F2C9DB8A6DAB}" srcOrd="0" destOrd="0" presId="urn:microsoft.com/office/officeart/2005/8/layout/hProcess11"/>
    <dgm:cxn modelId="{772F0A2B-66B9-4D4D-BC39-B601ED296A56}" type="presParOf" srcId="{C495C3F3-C9A0-4AD6-8FC9-9D0AFBFC026B}" destId="{0944AA68-3EA1-43C1-83BC-19831922AA09}" srcOrd="1" destOrd="0" presId="urn:microsoft.com/office/officeart/2005/8/layout/hProcess11"/>
    <dgm:cxn modelId="{AEC091BE-DB86-43D3-B33D-846F71EEC5BF}" type="presParOf" srcId="{0944AA68-3EA1-43C1-83BC-19831922AA09}" destId="{451D54C5-2B7E-4942-90BA-BECA32765E7C}" srcOrd="0" destOrd="0" presId="urn:microsoft.com/office/officeart/2005/8/layout/hProcess11"/>
    <dgm:cxn modelId="{3D810820-5758-4708-96ED-FFC4A0C18675}" type="presParOf" srcId="{451D54C5-2B7E-4942-90BA-BECA32765E7C}" destId="{EECF47BC-BC32-4D3C-8609-151ABE8CBF0A}" srcOrd="0" destOrd="0" presId="urn:microsoft.com/office/officeart/2005/8/layout/hProcess11"/>
    <dgm:cxn modelId="{E32E4B9E-7BE7-449E-BBAB-5D68E170A9D2}" type="presParOf" srcId="{451D54C5-2B7E-4942-90BA-BECA32765E7C}" destId="{CB78E724-65D1-4ACC-A400-8AC3F056A338}" srcOrd="1" destOrd="0" presId="urn:microsoft.com/office/officeart/2005/8/layout/hProcess11"/>
    <dgm:cxn modelId="{3E90B043-AB59-4F6B-B619-250D8610BC39}" type="presParOf" srcId="{451D54C5-2B7E-4942-90BA-BECA32765E7C}" destId="{D37ECB18-C1DB-409F-B5EF-231BB0711DB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8335CC-77A4-4B23-A083-CD41097BD722}" type="doc">
      <dgm:prSet loTypeId="urn:microsoft.com/office/officeart/2005/8/layout/hProcess11" loCatId="process" qsTypeId="urn:microsoft.com/office/officeart/2005/8/quickstyle/simple1" qsCatId="simple" csTypeId="urn:microsoft.com/office/officeart/2005/8/colors/colorful3" csCatId="colorful" phldr="1"/>
      <dgm:spPr/>
    </dgm:pt>
    <dgm:pt modelId="{8A02B813-F80A-4673-8109-5A85A1E9986A}">
      <dgm:prSet phldrT="[文字]" custT="1"/>
      <dgm:spPr/>
      <dgm:t>
        <a:bodyPr/>
        <a:lstStyle/>
        <a:p>
          <a:r>
            <a:rPr lang="zh-TW" altLang="en-US" sz="2000" dirty="0"/>
            <a:t>蒸蛋</a:t>
          </a:r>
          <a:r>
            <a:rPr lang="en-US" altLang="zh-TW" sz="2000" dirty="0"/>
            <a:t>10</a:t>
          </a:r>
          <a:r>
            <a:rPr lang="zh-TW" altLang="en-US" sz="2000" dirty="0"/>
            <a:t>分鐘</a:t>
          </a:r>
        </a:p>
      </dgm:t>
    </dgm:pt>
    <dgm:pt modelId="{F963CD86-904D-4AE5-AAE8-B7C9EAE452A8}" type="parTrans" cxnId="{ED4D1115-2754-407A-BC57-5F2FCD0C5181}">
      <dgm:prSet/>
      <dgm:spPr/>
      <dgm:t>
        <a:bodyPr/>
        <a:lstStyle/>
        <a:p>
          <a:endParaRPr lang="zh-TW" altLang="en-US" sz="2000"/>
        </a:p>
      </dgm:t>
    </dgm:pt>
    <dgm:pt modelId="{7ABE53F6-2C16-441C-A23E-2635A91CFC38}" type="sibTrans" cxnId="{ED4D1115-2754-407A-BC57-5F2FCD0C5181}">
      <dgm:prSet/>
      <dgm:spPr/>
      <dgm:t>
        <a:bodyPr/>
        <a:lstStyle/>
        <a:p>
          <a:endParaRPr lang="zh-TW" altLang="en-US" sz="2000"/>
        </a:p>
      </dgm:t>
    </dgm:pt>
    <dgm:pt modelId="{C495C3F3-C9A0-4AD6-8FC9-9D0AFBFC026B}" type="pres">
      <dgm:prSet presAssocID="{2D8335CC-77A4-4B23-A083-CD41097BD722}" presName="Name0" presStyleCnt="0">
        <dgm:presLayoutVars>
          <dgm:dir/>
          <dgm:resizeHandles val="exact"/>
        </dgm:presLayoutVars>
      </dgm:prSet>
      <dgm:spPr/>
    </dgm:pt>
    <dgm:pt modelId="{FEE7B0C1-B7E3-4729-B912-F2C9DB8A6DAB}" type="pres">
      <dgm:prSet presAssocID="{2D8335CC-77A4-4B23-A083-CD41097BD722}" presName="arrow" presStyleLbl="bgShp" presStyleIdx="0" presStyleCnt="1"/>
      <dgm:spPr/>
    </dgm:pt>
    <dgm:pt modelId="{0944AA68-3EA1-43C1-83BC-19831922AA09}" type="pres">
      <dgm:prSet presAssocID="{2D8335CC-77A4-4B23-A083-CD41097BD722}" presName="points" presStyleCnt="0"/>
      <dgm:spPr/>
    </dgm:pt>
    <dgm:pt modelId="{451D54C5-2B7E-4942-90BA-BECA32765E7C}" type="pres">
      <dgm:prSet presAssocID="{8A02B813-F80A-4673-8109-5A85A1E9986A}" presName="compositeA" presStyleCnt="0"/>
      <dgm:spPr/>
    </dgm:pt>
    <dgm:pt modelId="{EECF47BC-BC32-4D3C-8609-151ABE8CBF0A}" type="pres">
      <dgm:prSet presAssocID="{8A02B813-F80A-4673-8109-5A85A1E9986A}" presName="textA" presStyleLbl="revTx" presStyleIdx="0" presStyleCnt="1">
        <dgm:presLayoutVars>
          <dgm:bulletEnabled val="1"/>
        </dgm:presLayoutVars>
      </dgm:prSet>
      <dgm:spPr/>
    </dgm:pt>
    <dgm:pt modelId="{CB78E724-65D1-4ACC-A400-8AC3F056A338}" type="pres">
      <dgm:prSet presAssocID="{8A02B813-F80A-4673-8109-5A85A1E9986A}" presName="circleA" presStyleLbl="node1" presStyleIdx="0" presStyleCnt="1"/>
      <dgm:spPr/>
    </dgm:pt>
    <dgm:pt modelId="{D37ECB18-C1DB-409F-B5EF-231BB0711DB1}" type="pres">
      <dgm:prSet presAssocID="{8A02B813-F80A-4673-8109-5A85A1E9986A}" presName="spaceA" presStyleCnt="0"/>
      <dgm:spPr/>
    </dgm:pt>
  </dgm:ptLst>
  <dgm:cxnLst>
    <dgm:cxn modelId="{ED4D1115-2754-407A-BC57-5F2FCD0C5181}" srcId="{2D8335CC-77A4-4B23-A083-CD41097BD722}" destId="{8A02B813-F80A-4673-8109-5A85A1E9986A}" srcOrd="0" destOrd="0" parTransId="{F963CD86-904D-4AE5-AAE8-B7C9EAE452A8}" sibTransId="{7ABE53F6-2C16-441C-A23E-2635A91CFC38}"/>
    <dgm:cxn modelId="{198CABBD-3FD2-46F5-8166-3D23B97501CA}" type="presOf" srcId="{2D8335CC-77A4-4B23-A083-CD41097BD722}" destId="{C495C3F3-C9A0-4AD6-8FC9-9D0AFBFC026B}" srcOrd="0" destOrd="0" presId="urn:microsoft.com/office/officeart/2005/8/layout/hProcess11"/>
    <dgm:cxn modelId="{A4F7E4F0-630F-4803-A241-FCFE4B8DB18D}" type="presOf" srcId="{8A02B813-F80A-4673-8109-5A85A1E9986A}" destId="{EECF47BC-BC32-4D3C-8609-151ABE8CBF0A}" srcOrd="0" destOrd="0" presId="urn:microsoft.com/office/officeart/2005/8/layout/hProcess11"/>
    <dgm:cxn modelId="{77F9F8F6-444B-437E-A80F-195B506BE1C4}" type="presParOf" srcId="{C495C3F3-C9A0-4AD6-8FC9-9D0AFBFC026B}" destId="{FEE7B0C1-B7E3-4729-B912-F2C9DB8A6DAB}" srcOrd="0" destOrd="0" presId="urn:microsoft.com/office/officeart/2005/8/layout/hProcess11"/>
    <dgm:cxn modelId="{772F0A2B-66B9-4D4D-BC39-B601ED296A56}" type="presParOf" srcId="{C495C3F3-C9A0-4AD6-8FC9-9D0AFBFC026B}" destId="{0944AA68-3EA1-43C1-83BC-19831922AA09}" srcOrd="1" destOrd="0" presId="urn:microsoft.com/office/officeart/2005/8/layout/hProcess11"/>
    <dgm:cxn modelId="{AEC091BE-DB86-43D3-B33D-846F71EEC5BF}" type="presParOf" srcId="{0944AA68-3EA1-43C1-83BC-19831922AA09}" destId="{451D54C5-2B7E-4942-90BA-BECA32765E7C}" srcOrd="0" destOrd="0" presId="urn:microsoft.com/office/officeart/2005/8/layout/hProcess11"/>
    <dgm:cxn modelId="{3D810820-5758-4708-96ED-FFC4A0C18675}" type="presParOf" srcId="{451D54C5-2B7E-4942-90BA-BECA32765E7C}" destId="{EECF47BC-BC32-4D3C-8609-151ABE8CBF0A}" srcOrd="0" destOrd="0" presId="urn:microsoft.com/office/officeart/2005/8/layout/hProcess11"/>
    <dgm:cxn modelId="{E32E4B9E-7BE7-449E-BBAB-5D68E170A9D2}" type="presParOf" srcId="{451D54C5-2B7E-4942-90BA-BECA32765E7C}" destId="{CB78E724-65D1-4ACC-A400-8AC3F056A338}" srcOrd="1" destOrd="0" presId="urn:microsoft.com/office/officeart/2005/8/layout/hProcess11"/>
    <dgm:cxn modelId="{3E90B043-AB59-4F6B-B619-250D8610BC39}" type="presParOf" srcId="{451D54C5-2B7E-4942-90BA-BECA32765E7C}" destId="{D37ECB18-C1DB-409F-B5EF-231BB0711DB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55C3C-7B67-446F-97D3-94F3CC5BA760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8C2FC9B-42ED-44C6-82DF-AD930C64C0F1}">
      <dgm:prSet phldrT="[文字]"/>
      <dgm:spPr/>
      <dgm:t>
        <a:bodyPr/>
        <a:lstStyle/>
        <a:p>
          <a:r>
            <a:rPr lang="en-US" altLang="zh-TW" dirty="0"/>
            <a:t>Fetch</a:t>
          </a:r>
          <a:endParaRPr lang="zh-TW" altLang="en-US" dirty="0"/>
        </a:p>
      </dgm:t>
    </dgm:pt>
    <dgm:pt modelId="{39470BD1-0C54-47B3-86EF-44DE50216CAC}" type="parTrans" cxnId="{24D60E9D-8996-4255-9B33-77502CA87F28}">
      <dgm:prSet/>
      <dgm:spPr/>
      <dgm:t>
        <a:bodyPr/>
        <a:lstStyle/>
        <a:p>
          <a:endParaRPr lang="zh-TW" altLang="en-US"/>
        </a:p>
      </dgm:t>
    </dgm:pt>
    <dgm:pt modelId="{AAC2E232-6753-47BA-8D7A-A94EE0624ABE}" type="sibTrans" cxnId="{24D60E9D-8996-4255-9B33-77502CA87F28}">
      <dgm:prSet/>
      <dgm:spPr/>
      <dgm:t>
        <a:bodyPr/>
        <a:lstStyle/>
        <a:p>
          <a:endParaRPr lang="zh-TW" altLang="en-US"/>
        </a:p>
      </dgm:t>
    </dgm:pt>
    <dgm:pt modelId="{F83E57B4-CCE7-4B35-ACDF-3B27058FBB37}">
      <dgm:prSet phldrT="[文字]"/>
      <dgm:spPr/>
      <dgm:t>
        <a:bodyPr/>
        <a:lstStyle/>
        <a:p>
          <a:r>
            <a:rPr lang="en-US" altLang="zh-TW" dirty="0"/>
            <a:t>Request</a:t>
          </a:r>
          <a:endParaRPr lang="zh-TW" altLang="en-US" dirty="0"/>
        </a:p>
      </dgm:t>
    </dgm:pt>
    <dgm:pt modelId="{E44CD789-43D0-455A-A74A-8F00A45F4EE6}" type="parTrans" cxnId="{6568A97E-9EEA-4428-BBDB-0992496CB910}">
      <dgm:prSet/>
      <dgm:spPr/>
      <dgm:t>
        <a:bodyPr/>
        <a:lstStyle/>
        <a:p>
          <a:endParaRPr lang="zh-TW" altLang="en-US"/>
        </a:p>
      </dgm:t>
    </dgm:pt>
    <dgm:pt modelId="{DFC886BA-4331-41AA-93E2-B90586E00A18}" type="sibTrans" cxnId="{6568A97E-9EEA-4428-BBDB-0992496CB910}">
      <dgm:prSet/>
      <dgm:spPr/>
      <dgm:t>
        <a:bodyPr/>
        <a:lstStyle/>
        <a:p>
          <a:endParaRPr lang="zh-TW" altLang="en-US"/>
        </a:p>
      </dgm:t>
    </dgm:pt>
    <dgm:pt modelId="{09189C82-BF92-4CF0-A583-6248153E9A72}">
      <dgm:prSet phldrT="[文字]"/>
      <dgm:spPr/>
      <dgm:t>
        <a:bodyPr/>
        <a:lstStyle/>
        <a:p>
          <a:r>
            <a:rPr lang="en-US" altLang="zh-TW" dirty="0"/>
            <a:t>Response</a:t>
          </a:r>
          <a:endParaRPr lang="zh-TW" altLang="en-US" dirty="0"/>
        </a:p>
      </dgm:t>
    </dgm:pt>
    <dgm:pt modelId="{518D93D6-70B9-4796-9B20-D1C66EF1FD23}" type="parTrans" cxnId="{AD5AADD9-7B9F-4DD6-B1E4-12CA006533AD}">
      <dgm:prSet/>
      <dgm:spPr/>
      <dgm:t>
        <a:bodyPr/>
        <a:lstStyle/>
        <a:p>
          <a:endParaRPr lang="zh-TW" altLang="en-US"/>
        </a:p>
      </dgm:t>
    </dgm:pt>
    <dgm:pt modelId="{8EB28418-2D4A-40DA-9B29-5A9E87791F4D}" type="sibTrans" cxnId="{AD5AADD9-7B9F-4DD6-B1E4-12CA006533AD}">
      <dgm:prSet/>
      <dgm:spPr/>
      <dgm:t>
        <a:bodyPr/>
        <a:lstStyle/>
        <a:p>
          <a:endParaRPr lang="zh-TW" altLang="en-US"/>
        </a:p>
      </dgm:t>
    </dgm:pt>
    <dgm:pt modelId="{79472B5F-82D2-42EC-99FF-3EA7649619B3}" type="pres">
      <dgm:prSet presAssocID="{8FD55C3C-7B67-446F-97D3-94F3CC5BA76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020D1B-FAA8-4F8D-B853-5CA8046EDF6F}" type="pres">
      <dgm:prSet presAssocID="{38C2FC9B-42ED-44C6-82DF-AD930C64C0F1}" presName="root1" presStyleCnt="0"/>
      <dgm:spPr/>
    </dgm:pt>
    <dgm:pt modelId="{9C0C2401-58E0-41CD-B8DB-FBB1745EA531}" type="pres">
      <dgm:prSet presAssocID="{38C2FC9B-42ED-44C6-82DF-AD930C64C0F1}" presName="LevelOneTextNode" presStyleLbl="node0" presStyleIdx="0" presStyleCnt="1">
        <dgm:presLayoutVars>
          <dgm:chPref val="3"/>
        </dgm:presLayoutVars>
      </dgm:prSet>
      <dgm:spPr/>
    </dgm:pt>
    <dgm:pt modelId="{D1F8DE00-A6C9-473C-BF46-60C00F2D327C}" type="pres">
      <dgm:prSet presAssocID="{38C2FC9B-42ED-44C6-82DF-AD930C64C0F1}" presName="level2hierChild" presStyleCnt="0"/>
      <dgm:spPr/>
    </dgm:pt>
    <dgm:pt modelId="{943675DD-B309-4CF2-A70D-308520E5241B}" type="pres">
      <dgm:prSet presAssocID="{E44CD789-43D0-455A-A74A-8F00A45F4EE6}" presName="conn2-1" presStyleLbl="parChTrans1D2" presStyleIdx="0" presStyleCnt="2"/>
      <dgm:spPr/>
    </dgm:pt>
    <dgm:pt modelId="{DB76C307-11A4-4E57-BA0B-556EE8B070C1}" type="pres">
      <dgm:prSet presAssocID="{E44CD789-43D0-455A-A74A-8F00A45F4EE6}" presName="connTx" presStyleLbl="parChTrans1D2" presStyleIdx="0" presStyleCnt="2"/>
      <dgm:spPr/>
    </dgm:pt>
    <dgm:pt modelId="{A9A8F04F-ACAF-4955-ACF7-AF9B6A5E2689}" type="pres">
      <dgm:prSet presAssocID="{F83E57B4-CCE7-4B35-ACDF-3B27058FBB37}" presName="root2" presStyleCnt="0"/>
      <dgm:spPr/>
    </dgm:pt>
    <dgm:pt modelId="{981C4028-C2C2-4A3E-8EDC-5137D5CCF2AD}" type="pres">
      <dgm:prSet presAssocID="{F83E57B4-CCE7-4B35-ACDF-3B27058FBB37}" presName="LevelTwoTextNode" presStyleLbl="node2" presStyleIdx="0" presStyleCnt="2">
        <dgm:presLayoutVars>
          <dgm:chPref val="3"/>
        </dgm:presLayoutVars>
      </dgm:prSet>
      <dgm:spPr/>
    </dgm:pt>
    <dgm:pt modelId="{083509F0-AD22-42B5-8469-7DE24BD92A1E}" type="pres">
      <dgm:prSet presAssocID="{F83E57B4-CCE7-4B35-ACDF-3B27058FBB37}" presName="level3hierChild" presStyleCnt="0"/>
      <dgm:spPr/>
    </dgm:pt>
    <dgm:pt modelId="{561D1D7B-57DA-4544-805B-AD23C470B5DD}" type="pres">
      <dgm:prSet presAssocID="{518D93D6-70B9-4796-9B20-D1C66EF1FD23}" presName="conn2-1" presStyleLbl="parChTrans1D2" presStyleIdx="1" presStyleCnt="2"/>
      <dgm:spPr/>
    </dgm:pt>
    <dgm:pt modelId="{18229C50-12FF-4CB5-A7A9-ABF019FF48B7}" type="pres">
      <dgm:prSet presAssocID="{518D93D6-70B9-4796-9B20-D1C66EF1FD23}" presName="connTx" presStyleLbl="parChTrans1D2" presStyleIdx="1" presStyleCnt="2"/>
      <dgm:spPr/>
    </dgm:pt>
    <dgm:pt modelId="{A58CDEC9-E6DF-431D-A026-6912516760DF}" type="pres">
      <dgm:prSet presAssocID="{09189C82-BF92-4CF0-A583-6248153E9A72}" presName="root2" presStyleCnt="0"/>
      <dgm:spPr/>
    </dgm:pt>
    <dgm:pt modelId="{07B14C7D-9308-4D8E-A6B6-3FF425FB4882}" type="pres">
      <dgm:prSet presAssocID="{09189C82-BF92-4CF0-A583-6248153E9A72}" presName="LevelTwoTextNode" presStyleLbl="node2" presStyleIdx="1" presStyleCnt="2">
        <dgm:presLayoutVars>
          <dgm:chPref val="3"/>
        </dgm:presLayoutVars>
      </dgm:prSet>
      <dgm:spPr/>
    </dgm:pt>
    <dgm:pt modelId="{1C96901C-166F-462B-867D-838B82BBE482}" type="pres">
      <dgm:prSet presAssocID="{09189C82-BF92-4CF0-A583-6248153E9A72}" presName="level3hierChild" presStyleCnt="0"/>
      <dgm:spPr/>
    </dgm:pt>
  </dgm:ptLst>
  <dgm:cxnLst>
    <dgm:cxn modelId="{AED1231F-54BC-4E6B-AF78-77D3A5E25BB0}" type="presOf" srcId="{E44CD789-43D0-455A-A74A-8F00A45F4EE6}" destId="{DB76C307-11A4-4E57-BA0B-556EE8B070C1}" srcOrd="1" destOrd="0" presId="urn:microsoft.com/office/officeart/2005/8/layout/hierarchy2"/>
    <dgm:cxn modelId="{3EEA732C-4C70-427A-BC73-5B5C53A24AA2}" type="presOf" srcId="{E44CD789-43D0-455A-A74A-8F00A45F4EE6}" destId="{943675DD-B309-4CF2-A70D-308520E5241B}" srcOrd="0" destOrd="0" presId="urn:microsoft.com/office/officeart/2005/8/layout/hierarchy2"/>
    <dgm:cxn modelId="{6568A97E-9EEA-4428-BBDB-0992496CB910}" srcId="{38C2FC9B-42ED-44C6-82DF-AD930C64C0F1}" destId="{F83E57B4-CCE7-4B35-ACDF-3B27058FBB37}" srcOrd="0" destOrd="0" parTransId="{E44CD789-43D0-455A-A74A-8F00A45F4EE6}" sibTransId="{DFC886BA-4331-41AA-93E2-B90586E00A18}"/>
    <dgm:cxn modelId="{252EB580-197C-4E50-B4AD-14B05E9FEE8E}" type="presOf" srcId="{F83E57B4-CCE7-4B35-ACDF-3B27058FBB37}" destId="{981C4028-C2C2-4A3E-8EDC-5137D5CCF2AD}" srcOrd="0" destOrd="0" presId="urn:microsoft.com/office/officeart/2005/8/layout/hierarchy2"/>
    <dgm:cxn modelId="{2CBDFF98-B8A9-4140-B078-8DE00B758606}" type="presOf" srcId="{38C2FC9B-42ED-44C6-82DF-AD930C64C0F1}" destId="{9C0C2401-58E0-41CD-B8DB-FBB1745EA531}" srcOrd="0" destOrd="0" presId="urn:microsoft.com/office/officeart/2005/8/layout/hierarchy2"/>
    <dgm:cxn modelId="{24D60E9D-8996-4255-9B33-77502CA87F28}" srcId="{8FD55C3C-7B67-446F-97D3-94F3CC5BA760}" destId="{38C2FC9B-42ED-44C6-82DF-AD930C64C0F1}" srcOrd="0" destOrd="0" parTransId="{39470BD1-0C54-47B3-86EF-44DE50216CAC}" sibTransId="{AAC2E232-6753-47BA-8D7A-A94EE0624ABE}"/>
    <dgm:cxn modelId="{21792EA4-A7C5-49B1-B09A-168D4612F621}" type="presOf" srcId="{518D93D6-70B9-4796-9B20-D1C66EF1FD23}" destId="{18229C50-12FF-4CB5-A7A9-ABF019FF48B7}" srcOrd="1" destOrd="0" presId="urn:microsoft.com/office/officeart/2005/8/layout/hierarchy2"/>
    <dgm:cxn modelId="{E4269EAC-DE65-4345-8309-DBB7B6A65601}" type="presOf" srcId="{8FD55C3C-7B67-446F-97D3-94F3CC5BA760}" destId="{79472B5F-82D2-42EC-99FF-3EA7649619B3}" srcOrd="0" destOrd="0" presId="urn:microsoft.com/office/officeart/2005/8/layout/hierarchy2"/>
    <dgm:cxn modelId="{5FC1BED7-8D85-4368-8E44-4DB4D3933ED9}" type="presOf" srcId="{518D93D6-70B9-4796-9B20-D1C66EF1FD23}" destId="{561D1D7B-57DA-4544-805B-AD23C470B5DD}" srcOrd="0" destOrd="0" presId="urn:microsoft.com/office/officeart/2005/8/layout/hierarchy2"/>
    <dgm:cxn modelId="{AD5AADD9-7B9F-4DD6-B1E4-12CA006533AD}" srcId="{38C2FC9B-42ED-44C6-82DF-AD930C64C0F1}" destId="{09189C82-BF92-4CF0-A583-6248153E9A72}" srcOrd="1" destOrd="0" parTransId="{518D93D6-70B9-4796-9B20-D1C66EF1FD23}" sibTransId="{8EB28418-2D4A-40DA-9B29-5A9E87791F4D}"/>
    <dgm:cxn modelId="{228CAAE7-A2E3-4E1C-8E9D-EAE59E8901C7}" type="presOf" srcId="{09189C82-BF92-4CF0-A583-6248153E9A72}" destId="{07B14C7D-9308-4D8E-A6B6-3FF425FB4882}" srcOrd="0" destOrd="0" presId="urn:microsoft.com/office/officeart/2005/8/layout/hierarchy2"/>
    <dgm:cxn modelId="{DD6FBC6F-7883-4CA2-A015-F81976D26450}" type="presParOf" srcId="{79472B5F-82D2-42EC-99FF-3EA7649619B3}" destId="{CE020D1B-FAA8-4F8D-B853-5CA8046EDF6F}" srcOrd="0" destOrd="0" presId="urn:microsoft.com/office/officeart/2005/8/layout/hierarchy2"/>
    <dgm:cxn modelId="{D7DB6D9F-4CAB-402B-92BE-CCEF159C7D89}" type="presParOf" srcId="{CE020D1B-FAA8-4F8D-B853-5CA8046EDF6F}" destId="{9C0C2401-58E0-41CD-B8DB-FBB1745EA531}" srcOrd="0" destOrd="0" presId="urn:microsoft.com/office/officeart/2005/8/layout/hierarchy2"/>
    <dgm:cxn modelId="{A4868CB5-61F2-4A12-B78A-A4C83DDE0CDE}" type="presParOf" srcId="{CE020D1B-FAA8-4F8D-B853-5CA8046EDF6F}" destId="{D1F8DE00-A6C9-473C-BF46-60C00F2D327C}" srcOrd="1" destOrd="0" presId="urn:microsoft.com/office/officeart/2005/8/layout/hierarchy2"/>
    <dgm:cxn modelId="{35B6FCEF-409C-4129-B6DC-B9CC74CA6E3C}" type="presParOf" srcId="{D1F8DE00-A6C9-473C-BF46-60C00F2D327C}" destId="{943675DD-B309-4CF2-A70D-308520E5241B}" srcOrd="0" destOrd="0" presId="urn:microsoft.com/office/officeart/2005/8/layout/hierarchy2"/>
    <dgm:cxn modelId="{D72CB39B-97AD-48EC-9F06-13A972135EBE}" type="presParOf" srcId="{943675DD-B309-4CF2-A70D-308520E5241B}" destId="{DB76C307-11A4-4E57-BA0B-556EE8B070C1}" srcOrd="0" destOrd="0" presId="urn:microsoft.com/office/officeart/2005/8/layout/hierarchy2"/>
    <dgm:cxn modelId="{D9572FED-530E-435E-A586-EA8C18A94D07}" type="presParOf" srcId="{D1F8DE00-A6C9-473C-BF46-60C00F2D327C}" destId="{A9A8F04F-ACAF-4955-ACF7-AF9B6A5E2689}" srcOrd="1" destOrd="0" presId="urn:microsoft.com/office/officeart/2005/8/layout/hierarchy2"/>
    <dgm:cxn modelId="{5C4759AE-A391-463A-A0C4-5A0970747347}" type="presParOf" srcId="{A9A8F04F-ACAF-4955-ACF7-AF9B6A5E2689}" destId="{981C4028-C2C2-4A3E-8EDC-5137D5CCF2AD}" srcOrd="0" destOrd="0" presId="urn:microsoft.com/office/officeart/2005/8/layout/hierarchy2"/>
    <dgm:cxn modelId="{2AEF2AAF-CB19-4DB0-A873-31D0C88E224E}" type="presParOf" srcId="{A9A8F04F-ACAF-4955-ACF7-AF9B6A5E2689}" destId="{083509F0-AD22-42B5-8469-7DE24BD92A1E}" srcOrd="1" destOrd="0" presId="urn:microsoft.com/office/officeart/2005/8/layout/hierarchy2"/>
    <dgm:cxn modelId="{701C4BA7-8423-4DD8-92B3-4EC9E9ACAF48}" type="presParOf" srcId="{D1F8DE00-A6C9-473C-BF46-60C00F2D327C}" destId="{561D1D7B-57DA-4544-805B-AD23C470B5DD}" srcOrd="2" destOrd="0" presId="urn:microsoft.com/office/officeart/2005/8/layout/hierarchy2"/>
    <dgm:cxn modelId="{209DEC40-8F55-46ED-9A18-726E8B07EDA2}" type="presParOf" srcId="{561D1D7B-57DA-4544-805B-AD23C470B5DD}" destId="{18229C50-12FF-4CB5-A7A9-ABF019FF48B7}" srcOrd="0" destOrd="0" presId="urn:microsoft.com/office/officeart/2005/8/layout/hierarchy2"/>
    <dgm:cxn modelId="{6C94A37D-0B33-4510-A326-9510B1802D1B}" type="presParOf" srcId="{D1F8DE00-A6C9-473C-BF46-60C00F2D327C}" destId="{A58CDEC9-E6DF-431D-A026-6912516760DF}" srcOrd="3" destOrd="0" presId="urn:microsoft.com/office/officeart/2005/8/layout/hierarchy2"/>
    <dgm:cxn modelId="{0FA6FE16-BA27-4287-A351-B6079D7BA22C}" type="presParOf" srcId="{A58CDEC9-E6DF-431D-A026-6912516760DF}" destId="{07B14C7D-9308-4D8E-A6B6-3FF425FB4882}" srcOrd="0" destOrd="0" presId="urn:microsoft.com/office/officeart/2005/8/layout/hierarchy2"/>
    <dgm:cxn modelId="{754E3957-72AC-4D8B-B878-939ABC3FBE44}" type="presParOf" srcId="{A58CDEC9-E6DF-431D-A026-6912516760DF}" destId="{1C96901C-166F-462B-867D-838B82BBE48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4E5E7-22A4-431E-96F2-88D497EBAB49}">
      <dsp:nvSpPr>
        <dsp:cNvPr id="0" name=""/>
        <dsp:cNvSpPr/>
      </dsp:nvSpPr>
      <dsp:spPr>
        <a:xfrm>
          <a:off x="-5350304" y="-819335"/>
          <a:ext cx="6370852" cy="6370852"/>
        </a:xfrm>
        <a:prstGeom prst="blockArc">
          <a:avLst>
            <a:gd name="adj1" fmla="val 18900000"/>
            <a:gd name="adj2" fmla="val 2700000"/>
            <a:gd name="adj3" fmla="val 339"/>
          </a:avLst>
        </a:pr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77E05-6A98-4160-9D1F-640AC2546855}">
      <dsp:nvSpPr>
        <dsp:cNvPr id="0" name=""/>
        <dsp:cNvSpPr/>
      </dsp:nvSpPr>
      <dsp:spPr>
        <a:xfrm>
          <a:off x="446282" y="295666"/>
          <a:ext cx="6511488" cy="591712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67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/>
            <a:t>淺談網頁開發</a:t>
          </a:r>
        </a:p>
      </dsp:txBody>
      <dsp:txXfrm>
        <a:off x="446282" y="295666"/>
        <a:ext cx="6511488" cy="591712"/>
      </dsp:txXfrm>
    </dsp:sp>
    <dsp:sp modelId="{2704565D-5E31-40F6-8E56-F88A0686998A}">
      <dsp:nvSpPr>
        <dsp:cNvPr id="0" name=""/>
        <dsp:cNvSpPr/>
      </dsp:nvSpPr>
      <dsp:spPr>
        <a:xfrm>
          <a:off x="76462" y="221702"/>
          <a:ext cx="739640" cy="7396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4C388-7C5D-45F1-BC8F-5AB38C133190}">
      <dsp:nvSpPr>
        <dsp:cNvPr id="0" name=""/>
        <dsp:cNvSpPr/>
      </dsp:nvSpPr>
      <dsp:spPr>
        <a:xfrm>
          <a:off x="870285" y="1182950"/>
          <a:ext cx="6087485" cy="591712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67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Ajax </a:t>
          </a:r>
          <a:r>
            <a:rPr lang="zh-TW" altLang="en-US" sz="2900" kern="1200" dirty="0"/>
            <a:t>開始之前</a:t>
          </a:r>
        </a:p>
      </dsp:txBody>
      <dsp:txXfrm>
        <a:off x="870285" y="1182950"/>
        <a:ext cx="6087485" cy="591712"/>
      </dsp:txXfrm>
    </dsp:sp>
    <dsp:sp modelId="{AA0A8AA9-61DE-49C1-A597-F682A30279AF}">
      <dsp:nvSpPr>
        <dsp:cNvPr id="0" name=""/>
        <dsp:cNvSpPr/>
      </dsp:nvSpPr>
      <dsp:spPr>
        <a:xfrm>
          <a:off x="500465" y="1108986"/>
          <a:ext cx="739640" cy="7396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0BFF0-7E02-4F75-BF10-9D08AE35D8C8}">
      <dsp:nvSpPr>
        <dsp:cNvPr id="0" name=""/>
        <dsp:cNvSpPr/>
      </dsp:nvSpPr>
      <dsp:spPr>
        <a:xfrm>
          <a:off x="1000420" y="2070234"/>
          <a:ext cx="5957350" cy="591712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67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/>
            <a:t>關於 </a:t>
          </a:r>
          <a:r>
            <a:rPr lang="en-US" altLang="en-US" sz="2900" kern="1200" dirty="0"/>
            <a:t>Restful API</a:t>
          </a:r>
          <a:endParaRPr lang="en-US" altLang="zh-TW" sz="2900" kern="1200" dirty="0"/>
        </a:p>
      </dsp:txBody>
      <dsp:txXfrm>
        <a:off x="1000420" y="2070234"/>
        <a:ext cx="5957350" cy="591712"/>
      </dsp:txXfrm>
    </dsp:sp>
    <dsp:sp modelId="{751FCBBD-977D-4C42-BDDA-AEEED59BE3AA}">
      <dsp:nvSpPr>
        <dsp:cNvPr id="0" name=""/>
        <dsp:cNvSpPr/>
      </dsp:nvSpPr>
      <dsp:spPr>
        <a:xfrm>
          <a:off x="630600" y="1996270"/>
          <a:ext cx="739640" cy="7396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28B68-F5D2-443B-BC02-F9EBA4A759F7}">
      <dsp:nvSpPr>
        <dsp:cNvPr id="0" name=""/>
        <dsp:cNvSpPr/>
      </dsp:nvSpPr>
      <dsp:spPr>
        <a:xfrm>
          <a:off x="870285" y="2957519"/>
          <a:ext cx="6087485" cy="591712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67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900" kern="1200" dirty="0"/>
            <a:t>Ajax </a:t>
          </a:r>
          <a:r>
            <a:rPr lang="zh-TW" altLang="en-US" sz="2900" kern="1200" dirty="0"/>
            <a:t>程式開發使用 </a:t>
          </a:r>
          <a:r>
            <a:rPr lang="en-US" altLang="zh-TW" sz="2900" kern="1200" dirty="0"/>
            <a:t>fetch()</a:t>
          </a:r>
        </a:p>
      </dsp:txBody>
      <dsp:txXfrm>
        <a:off x="870285" y="2957519"/>
        <a:ext cx="6087485" cy="591712"/>
      </dsp:txXfrm>
    </dsp:sp>
    <dsp:sp modelId="{142DA942-34F1-45F5-84C5-DEE7812BFBE7}">
      <dsp:nvSpPr>
        <dsp:cNvPr id="0" name=""/>
        <dsp:cNvSpPr/>
      </dsp:nvSpPr>
      <dsp:spPr>
        <a:xfrm>
          <a:off x="500465" y="2883555"/>
          <a:ext cx="739640" cy="7396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C6C12-0AB0-40AC-91D2-FBA52F7BBF58}">
      <dsp:nvSpPr>
        <dsp:cNvPr id="0" name=""/>
        <dsp:cNvSpPr/>
      </dsp:nvSpPr>
      <dsp:spPr>
        <a:xfrm>
          <a:off x="446282" y="3844803"/>
          <a:ext cx="6511488" cy="591712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67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/>
            <a:t>附錄</a:t>
          </a:r>
          <a:r>
            <a:rPr lang="en-US" altLang="zh-TW" sz="2900" kern="1200" dirty="0"/>
            <a:t>(</a:t>
          </a:r>
          <a:r>
            <a:rPr lang="zh-TW" altLang="en-US" sz="2900" kern="1200" dirty="0"/>
            <a:t>自行參考</a:t>
          </a:r>
          <a:r>
            <a:rPr lang="en-US" altLang="zh-TW" sz="2900" kern="1200" dirty="0"/>
            <a:t>)</a:t>
          </a:r>
          <a:endParaRPr lang="zh-TW" altLang="en-US" sz="2900" kern="1200" dirty="0"/>
        </a:p>
      </dsp:txBody>
      <dsp:txXfrm>
        <a:off x="446282" y="3844803"/>
        <a:ext cx="6511488" cy="591712"/>
      </dsp:txXfrm>
    </dsp:sp>
    <dsp:sp modelId="{475F261C-84CA-4C57-865A-FB8B1F62D485}">
      <dsp:nvSpPr>
        <dsp:cNvPr id="0" name=""/>
        <dsp:cNvSpPr/>
      </dsp:nvSpPr>
      <dsp:spPr>
        <a:xfrm>
          <a:off x="76462" y="3770839"/>
          <a:ext cx="739640" cy="7396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8F8E5-2044-4E2A-BA0F-D2EC71A1F6C3}">
      <dsp:nvSpPr>
        <dsp:cNvPr id="0" name=""/>
        <dsp:cNvSpPr/>
      </dsp:nvSpPr>
      <dsp:spPr>
        <a:xfrm rot="10800000">
          <a:off x="1784154" y="2790"/>
          <a:ext cx="5214493" cy="188291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0315" tIns="186690" rIns="348488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900" kern="1200" dirty="0"/>
            <a:t>同步與非同步</a:t>
          </a:r>
        </a:p>
      </dsp:txBody>
      <dsp:txXfrm rot="10800000">
        <a:off x="2254883" y="2790"/>
        <a:ext cx="4743764" cy="1882918"/>
      </dsp:txXfrm>
    </dsp:sp>
    <dsp:sp modelId="{16EAC041-0075-4897-9736-1DBA4B69E84E}">
      <dsp:nvSpPr>
        <dsp:cNvPr id="0" name=""/>
        <dsp:cNvSpPr/>
      </dsp:nvSpPr>
      <dsp:spPr>
        <a:xfrm>
          <a:off x="842695" y="2790"/>
          <a:ext cx="1882918" cy="18829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000" r="-117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E9438-8FFB-41C0-A838-E85882C3B9D3}">
      <dsp:nvSpPr>
        <dsp:cNvPr id="0" name=""/>
        <dsp:cNvSpPr/>
      </dsp:nvSpPr>
      <dsp:spPr>
        <a:xfrm rot="10800000">
          <a:off x="1784154" y="2447773"/>
          <a:ext cx="5214493" cy="188291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0315" tIns="186690" rIns="348488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900" kern="1200" dirty="0"/>
            <a:t>資料格式</a:t>
          </a:r>
        </a:p>
      </dsp:txBody>
      <dsp:txXfrm rot="10800000">
        <a:off x="2254883" y="2447773"/>
        <a:ext cx="4743764" cy="1882918"/>
      </dsp:txXfrm>
    </dsp:sp>
    <dsp:sp modelId="{A7B59B54-B32D-4C71-8E09-8A37C59176ED}">
      <dsp:nvSpPr>
        <dsp:cNvPr id="0" name=""/>
        <dsp:cNvSpPr/>
      </dsp:nvSpPr>
      <dsp:spPr>
        <a:xfrm>
          <a:off x="842695" y="2447773"/>
          <a:ext cx="1882918" cy="188291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7B0C1-B7E3-4729-B912-F2C9DB8A6DAB}">
      <dsp:nvSpPr>
        <dsp:cNvPr id="0" name=""/>
        <dsp:cNvSpPr/>
      </dsp:nvSpPr>
      <dsp:spPr>
        <a:xfrm>
          <a:off x="0" y="603885"/>
          <a:ext cx="12192000" cy="805179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F47BC-BC32-4D3C-8609-151ABE8CBF0A}">
      <dsp:nvSpPr>
        <dsp:cNvPr id="0" name=""/>
        <dsp:cNvSpPr/>
      </dsp:nvSpPr>
      <dsp:spPr>
        <a:xfrm>
          <a:off x="5908" y="0"/>
          <a:ext cx="1722536" cy="8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刷牙</a:t>
          </a:r>
          <a:r>
            <a:rPr lang="en-US" altLang="zh-TW" sz="2000" kern="1200" dirty="0"/>
            <a:t>3</a:t>
          </a:r>
          <a:r>
            <a:rPr lang="zh-TW" altLang="en-US" sz="2000" kern="1200" dirty="0"/>
            <a:t>分鐘</a:t>
          </a:r>
        </a:p>
      </dsp:txBody>
      <dsp:txXfrm>
        <a:off x="5908" y="0"/>
        <a:ext cx="1722536" cy="805179"/>
      </dsp:txXfrm>
    </dsp:sp>
    <dsp:sp modelId="{CB78E724-65D1-4ACC-A400-8AC3F056A338}">
      <dsp:nvSpPr>
        <dsp:cNvPr id="0" name=""/>
        <dsp:cNvSpPr/>
      </dsp:nvSpPr>
      <dsp:spPr>
        <a:xfrm>
          <a:off x="766529" y="905827"/>
          <a:ext cx="201294" cy="2012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23896-E8CF-40C5-A061-2981BED07C80}">
      <dsp:nvSpPr>
        <dsp:cNvPr id="0" name=""/>
        <dsp:cNvSpPr/>
      </dsp:nvSpPr>
      <dsp:spPr>
        <a:xfrm>
          <a:off x="1814571" y="1207770"/>
          <a:ext cx="1722536" cy="8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洗臉</a:t>
          </a:r>
          <a:r>
            <a:rPr lang="en-US" altLang="zh-TW" sz="2000" kern="1200" dirty="0"/>
            <a:t>3</a:t>
          </a:r>
          <a:r>
            <a:rPr lang="zh-TW" altLang="en-US" sz="2000" kern="1200" dirty="0"/>
            <a:t>分鐘</a:t>
          </a:r>
        </a:p>
      </dsp:txBody>
      <dsp:txXfrm>
        <a:off x="1814571" y="1207770"/>
        <a:ext cx="1722536" cy="805179"/>
      </dsp:txXfrm>
    </dsp:sp>
    <dsp:sp modelId="{2C3E10C7-7A30-4415-9595-5025B10825E6}">
      <dsp:nvSpPr>
        <dsp:cNvPr id="0" name=""/>
        <dsp:cNvSpPr/>
      </dsp:nvSpPr>
      <dsp:spPr>
        <a:xfrm>
          <a:off x="2575192" y="905827"/>
          <a:ext cx="201294" cy="201294"/>
        </a:xfrm>
        <a:prstGeom prst="ellipse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A453E-FA06-4CE7-9F27-CD6D2A552E32}">
      <dsp:nvSpPr>
        <dsp:cNvPr id="0" name=""/>
        <dsp:cNvSpPr/>
      </dsp:nvSpPr>
      <dsp:spPr>
        <a:xfrm>
          <a:off x="3623235" y="0"/>
          <a:ext cx="1722536" cy="8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蒸蛋</a:t>
          </a:r>
          <a:r>
            <a:rPr lang="en-US" altLang="zh-TW" sz="2000" kern="1200" dirty="0"/>
            <a:t>10</a:t>
          </a:r>
          <a:r>
            <a:rPr lang="zh-TW" altLang="en-US" sz="2000" kern="1200" dirty="0"/>
            <a:t>分鐘</a:t>
          </a:r>
        </a:p>
      </dsp:txBody>
      <dsp:txXfrm>
        <a:off x="3623235" y="0"/>
        <a:ext cx="1722536" cy="805179"/>
      </dsp:txXfrm>
    </dsp:sp>
    <dsp:sp modelId="{093421C2-E803-4A46-ACA6-07AA41E6319E}">
      <dsp:nvSpPr>
        <dsp:cNvPr id="0" name=""/>
        <dsp:cNvSpPr/>
      </dsp:nvSpPr>
      <dsp:spPr>
        <a:xfrm>
          <a:off x="4383856" y="905827"/>
          <a:ext cx="201294" cy="201294"/>
        </a:xfrm>
        <a:prstGeom prst="ellipse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0250B-8A9A-46EA-9EE6-CF72CFDC84D9}">
      <dsp:nvSpPr>
        <dsp:cNvPr id="0" name=""/>
        <dsp:cNvSpPr/>
      </dsp:nvSpPr>
      <dsp:spPr>
        <a:xfrm>
          <a:off x="5431898" y="1207770"/>
          <a:ext cx="1722536" cy="8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煮咖啡</a:t>
          </a:r>
          <a:r>
            <a:rPr lang="en-US" altLang="zh-TW" sz="2000" kern="1200" dirty="0"/>
            <a:t>5</a:t>
          </a:r>
          <a:r>
            <a:rPr lang="zh-TW" altLang="en-US" sz="2000" kern="1200" dirty="0"/>
            <a:t>分鐘</a:t>
          </a:r>
        </a:p>
      </dsp:txBody>
      <dsp:txXfrm>
        <a:off x="5431898" y="1207770"/>
        <a:ext cx="1722536" cy="805179"/>
      </dsp:txXfrm>
    </dsp:sp>
    <dsp:sp modelId="{CFF7F68B-9D41-47E4-BC60-C75CEC06199C}">
      <dsp:nvSpPr>
        <dsp:cNvPr id="0" name=""/>
        <dsp:cNvSpPr/>
      </dsp:nvSpPr>
      <dsp:spPr>
        <a:xfrm>
          <a:off x="6192519" y="905827"/>
          <a:ext cx="201294" cy="201294"/>
        </a:xfrm>
        <a:prstGeom prst="ellipse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29A9-D560-453D-BEB1-953193EB2A13}">
      <dsp:nvSpPr>
        <dsp:cNvPr id="0" name=""/>
        <dsp:cNvSpPr/>
      </dsp:nvSpPr>
      <dsp:spPr>
        <a:xfrm>
          <a:off x="7240562" y="0"/>
          <a:ext cx="1917665" cy="8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/>
            <a:t>烤土司</a:t>
          </a:r>
          <a:r>
            <a:rPr lang="en-US" altLang="zh-TW" sz="2000" kern="1200"/>
            <a:t>4</a:t>
          </a:r>
          <a:r>
            <a:rPr lang="zh-TW" altLang="en-US" sz="2000" kern="1200"/>
            <a:t>分鐘</a:t>
          </a:r>
          <a:endParaRPr lang="zh-TW" altLang="en-US" sz="2000" kern="1200" dirty="0"/>
        </a:p>
      </dsp:txBody>
      <dsp:txXfrm>
        <a:off x="7240562" y="0"/>
        <a:ext cx="1917665" cy="805179"/>
      </dsp:txXfrm>
    </dsp:sp>
    <dsp:sp modelId="{C3E5B775-36E0-4C7B-8A0F-54F56594C491}">
      <dsp:nvSpPr>
        <dsp:cNvPr id="0" name=""/>
        <dsp:cNvSpPr/>
      </dsp:nvSpPr>
      <dsp:spPr>
        <a:xfrm>
          <a:off x="8098747" y="905827"/>
          <a:ext cx="201294" cy="201294"/>
        </a:xfrm>
        <a:prstGeom prst="ellipse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2B87A-A809-4298-B143-686329CE307A}">
      <dsp:nvSpPr>
        <dsp:cNvPr id="0" name=""/>
        <dsp:cNvSpPr/>
      </dsp:nvSpPr>
      <dsp:spPr>
        <a:xfrm>
          <a:off x="9244355" y="1207770"/>
          <a:ext cx="1722536" cy="8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吃早餐</a:t>
          </a:r>
        </a:p>
      </dsp:txBody>
      <dsp:txXfrm>
        <a:off x="9244355" y="1207770"/>
        <a:ext cx="1722536" cy="805179"/>
      </dsp:txXfrm>
    </dsp:sp>
    <dsp:sp modelId="{7E65D24D-D575-411B-A164-6A495E59DC39}">
      <dsp:nvSpPr>
        <dsp:cNvPr id="0" name=""/>
        <dsp:cNvSpPr/>
      </dsp:nvSpPr>
      <dsp:spPr>
        <a:xfrm>
          <a:off x="10004975" y="905827"/>
          <a:ext cx="201294" cy="201294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7B0C1-B7E3-4729-B912-F2C9DB8A6DAB}">
      <dsp:nvSpPr>
        <dsp:cNvPr id="0" name=""/>
        <dsp:cNvSpPr/>
      </dsp:nvSpPr>
      <dsp:spPr>
        <a:xfrm>
          <a:off x="0" y="581296"/>
          <a:ext cx="10980784" cy="775062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F47BC-BC32-4D3C-8609-151ABE8CBF0A}">
      <dsp:nvSpPr>
        <dsp:cNvPr id="0" name=""/>
        <dsp:cNvSpPr/>
      </dsp:nvSpPr>
      <dsp:spPr>
        <a:xfrm>
          <a:off x="4825" y="0"/>
          <a:ext cx="3184856" cy="77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刷牙</a:t>
          </a:r>
          <a:r>
            <a:rPr lang="en-US" altLang="zh-TW" sz="2000" kern="1200" dirty="0"/>
            <a:t>3</a:t>
          </a:r>
          <a:r>
            <a:rPr lang="zh-TW" altLang="en-US" sz="2000" kern="1200" dirty="0"/>
            <a:t>分鐘</a:t>
          </a:r>
        </a:p>
      </dsp:txBody>
      <dsp:txXfrm>
        <a:off x="4825" y="0"/>
        <a:ext cx="3184856" cy="775062"/>
      </dsp:txXfrm>
    </dsp:sp>
    <dsp:sp modelId="{CB78E724-65D1-4ACC-A400-8AC3F056A338}">
      <dsp:nvSpPr>
        <dsp:cNvPr id="0" name=""/>
        <dsp:cNvSpPr/>
      </dsp:nvSpPr>
      <dsp:spPr>
        <a:xfrm>
          <a:off x="1500370" y="871945"/>
          <a:ext cx="193765" cy="1937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23896-E8CF-40C5-A061-2981BED07C80}">
      <dsp:nvSpPr>
        <dsp:cNvPr id="0" name=""/>
        <dsp:cNvSpPr/>
      </dsp:nvSpPr>
      <dsp:spPr>
        <a:xfrm>
          <a:off x="3348924" y="1162593"/>
          <a:ext cx="3184856" cy="77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洗臉</a:t>
          </a:r>
          <a:r>
            <a:rPr lang="en-US" altLang="zh-TW" sz="2000" kern="1200" dirty="0"/>
            <a:t>3</a:t>
          </a:r>
          <a:r>
            <a:rPr lang="zh-TW" altLang="en-US" sz="2000" kern="1200" dirty="0"/>
            <a:t>分鐘</a:t>
          </a:r>
        </a:p>
      </dsp:txBody>
      <dsp:txXfrm>
        <a:off x="3348924" y="1162593"/>
        <a:ext cx="3184856" cy="775062"/>
      </dsp:txXfrm>
    </dsp:sp>
    <dsp:sp modelId="{2C3E10C7-7A30-4415-9595-5025B10825E6}">
      <dsp:nvSpPr>
        <dsp:cNvPr id="0" name=""/>
        <dsp:cNvSpPr/>
      </dsp:nvSpPr>
      <dsp:spPr>
        <a:xfrm>
          <a:off x="4844470" y="871945"/>
          <a:ext cx="193765" cy="193765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64C6E-75B5-4CA3-BD02-4A34B1D8CE26}">
      <dsp:nvSpPr>
        <dsp:cNvPr id="0" name=""/>
        <dsp:cNvSpPr/>
      </dsp:nvSpPr>
      <dsp:spPr>
        <a:xfrm>
          <a:off x="6693023" y="0"/>
          <a:ext cx="3184856" cy="77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吃早餐</a:t>
          </a:r>
        </a:p>
      </dsp:txBody>
      <dsp:txXfrm>
        <a:off x="6693023" y="0"/>
        <a:ext cx="3184856" cy="775062"/>
      </dsp:txXfrm>
    </dsp:sp>
    <dsp:sp modelId="{7C572DFC-FC53-4869-BEAC-11FF9E9EE061}">
      <dsp:nvSpPr>
        <dsp:cNvPr id="0" name=""/>
        <dsp:cNvSpPr/>
      </dsp:nvSpPr>
      <dsp:spPr>
        <a:xfrm>
          <a:off x="8188569" y="871945"/>
          <a:ext cx="193765" cy="193765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7B0C1-B7E3-4729-B912-F2C9DB8A6DAB}">
      <dsp:nvSpPr>
        <dsp:cNvPr id="0" name=""/>
        <dsp:cNvSpPr/>
      </dsp:nvSpPr>
      <dsp:spPr>
        <a:xfrm>
          <a:off x="0" y="531099"/>
          <a:ext cx="3604624" cy="708132"/>
        </a:xfrm>
        <a:prstGeom prst="notched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F47BC-BC32-4D3C-8609-151ABE8CBF0A}">
      <dsp:nvSpPr>
        <dsp:cNvPr id="0" name=""/>
        <dsp:cNvSpPr/>
      </dsp:nvSpPr>
      <dsp:spPr>
        <a:xfrm>
          <a:off x="1418" y="0"/>
          <a:ext cx="3241323" cy="7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烤土司</a:t>
          </a:r>
          <a:r>
            <a:rPr lang="en-US" altLang="zh-TW" sz="2000" kern="1200" dirty="0"/>
            <a:t>4</a:t>
          </a:r>
          <a:r>
            <a:rPr lang="zh-TW" altLang="en-US" sz="2000" kern="1200" dirty="0"/>
            <a:t>分鐘</a:t>
          </a:r>
        </a:p>
      </dsp:txBody>
      <dsp:txXfrm>
        <a:off x="1418" y="0"/>
        <a:ext cx="3241323" cy="708132"/>
      </dsp:txXfrm>
    </dsp:sp>
    <dsp:sp modelId="{CB78E724-65D1-4ACC-A400-8AC3F056A338}">
      <dsp:nvSpPr>
        <dsp:cNvPr id="0" name=""/>
        <dsp:cNvSpPr/>
      </dsp:nvSpPr>
      <dsp:spPr>
        <a:xfrm>
          <a:off x="1533564" y="796648"/>
          <a:ext cx="177033" cy="177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7B0C1-B7E3-4729-B912-F2C9DB8A6DAB}">
      <dsp:nvSpPr>
        <dsp:cNvPr id="0" name=""/>
        <dsp:cNvSpPr/>
      </dsp:nvSpPr>
      <dsp:spPr>
        <a:xfrm>
          <a:off x="0" y="531099"/>
          <a:ext cx="4484496" cy="70813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F47BC-BC32-4D3C-8609-151ABE8CBF0A}">
      <dsp:nvSpPr>
        <dsp:cNvPr id="0" name=""/>
        <dsp:cNvSpPr/>
      </dsp:nvSpPr>
      <dsp:spPr>
        <a:xfrm>
          <a:off x="0" y="0"/>
          <a:ext cx="4036046" cy="7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煮咖啡</a:t>
          </a:r>
          <a:r>
            <a:rPr lang="en-US" altLang="zh-TW" sz="2000" kern="1200" dirty="0"/>
            <a:t>5</a:t>
          </a:r>
          <a:r>
            <a:rPr lang="zh-TW" altLang="en-US" sz="2000" kern="1200" dirty="0"/>
            <a:t>分鐘</a:t>
          </a:r>
        </a:p>
      </dsp:txBody>
      <dsp:txXfrm>
        <a:off x="0" y="0"/>
        <a:ext cx="4036046" cy="708132"/>
      </dsp:txXfrm>
    </dsp:sp>
    <dsp:sp modelId="{CB78E724-65D1-4ACC-A400-8AC3F056A338}">
      <dsp:nvSpPr>
        <dsp:cNvPr id="0" name=""/>
        <dsp:cNvSpPr/>
      </dsp:nvSpPr>
      <dsp:spPr>
        <a:xfrm>
          <a:off x="1929506" y="796648"/>
          <a:ext cx="177033" cy="177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7B0C1-B7E3-4729-B912-F2C9DB8A6DAB}">
      <dsp:nvSpPr>
        <dsp:cNvPr id="0" name=""/>
        <dsp:cNvSpPr/>
      </dsp:nvSpPr>
      <dsp:spPr>
        <a:xfrm>
          <a:off x="0" y="531099"/>
          <a:ext cx="8054704" cy="708132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F47BC-BC32-4D3C-8609-151ABE8CBF0A}">
      <dsp:nvSpPr>
        <dsp:cNvPr id="0" name=""/>
        <dsp:cNvSpPr/>
      </dsp:nvSpPr>
      <dsp:spPr>
        <a:xfrm>
          <a:off x="0" y="0"/>
          <a:ext cx="7249233" cy="7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蒸蛋</a:t>
          </a:r>
          <a:r>
            <a:rPr lang="en-US" altLang="zh-TW" sz="2000" kern="1200" dirty="0"/>
            <a:t>10</a:t>
          </a:r>
          <a:r>
            <a:rPr lang="zh-TW" altLang="en-US" sz="2000" kern="1200" dirty="0"/>
            <a:t>分鐘</a:t>
          </a:r>
        </a:p>
      </dsp:txBody>
      <dsp:txXfrm>
        <a:off x="0" y="0"/>
        <a:ext cx="7249233" cy="708132"/>
      </dsp:txXfrm>
    </dsp:sp>
    <dsp:sp modelId="{CB78E724-65D1-4ACC-A400-8AC3F056A338}">
      <dsp:nvSpPr>
        <dsp:cNvPr id="0" name=""/>
        <dsp:cNvSpPr/>
      </dsp:nvSpPr>
      <dsp:spPr>
        <a:xfrm>
          <a:off x="3536100" y="796648"/>
          <a:ext cx="177033" cy="1770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C2401-58E0-41CD-B8DB-FBB1745EA531}">
      <dsp:nvSpPr>
        <dsp:cNvPr id="0" name=""/>
        <dsp:cNvSpPr/>
      </dsp:nvSpPr>
      <dsp:spPr>
        <a:xfrm>
          <a:off x="4048" y="1237833"/>
          <a:ext cx="2071055" cy="1035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Fetch</a:t>
          </a:r>
          <a:endParaRPr lang="zh-TW" altLang="en-US" sz="3900" kern="1200" dirty="0"/>
        </a:p>
      </dsp:txBody>
      <dsp:txXfrm>
        <a:off x="34378" y="1268163"/>
        <a:ext cx="2010395" cy="974867"/>
      </dsp:txXfrm>
    </dsp:sp>
    <dsp:sp modelId="{943675DD-B309-4CF2-A70D-308520E5241B}">
      <dsp:nvSpPr>
        <dsp:cNvPr id="0" name=""/>
        <dsp:cNvSpPr/>
      </dsp:nvSpPr>
      <dsp:spPr>
        <a:xfrm rot="19457599">
          <a:off x="1979212" y="1431339"/>
          <a:ext cx="1020205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1020205" y="265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463810" y="1432377"/>
        <a:ext cx="51010" cy="51010"/>
      </dsp:txXfrm>
    </dsp:sp>
    <dsp:sp modelId="{981C4028-C2C2-4A3E-8EDC-5137D5CCF2AD}">
      <dsp:nvSpPr>
        <dsp:cNvPr id="0" name=""/>
        <dsp:cNvSpPr/>
      </dsp:nvSpPr>
      <dsp:spPr>
        <a:xfrm>
          <a:off x="2903526" y="642404"/>
          <a:ext cx="2071055" cy="10355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Request</a:t>
          </a:r>
          <a:endParaRPr lang="zh-TW" altLang="en-US" sz="3900" kern="1200" dirty="0"/>
        </a:p>
      </dsp:txBody>
      <dsp:txXfrm>
        <a:off x="2933856" y="672734"/>
        <a:ext cx="2010395" cy="974867"/>
      </dsp:txXfrm>
    </dsp:sp>
    <dsp:sp modelId="{561D1D7B-57DA-4544-805B-AD23C470B5DD}">
      <dsp:nvSpPr>
        <dsp:cNvPr id="0" name=""/>
        <dsp:cNvSpPr/>
      </dsp:nvSpPr>
      <dsp:spPr>
        <a:xfrm rot="2142401">
          <a:off x="1979212" y="2026768"/>
          <a:ext cx="1020205" cy="53085"/>
        </a:xfrm>
        <a:custGeom>
          <a:avLst/>
          <a:gdLst/>
          <a:ahLst/>
          <a:cxnLst/>
          <a:rect l="0" t="0" r="0" b="0"/>
          <a:pathLst>
            <a:path>
              <a:moveTo>
                <a:pt x="0" y="26542"/>
              </a:moveTo>
              <a:lnTo>
                <a:pt x="1020205" y="265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463810" y="2027806"/>
        <a:ext cx="51010" cy="51010"/>
      </dsp:txXfrm>
    </dsp:sp>
    <dsp:sp modelId="{07B14C7D-9308-4D8E-A6B6-3FF425FB4882}">
      <dsp:nvSpPr>
        <dsp:cNvPr id="0" name=""/>
        <dsp:cNvSpPr/>
      </dsp:nvSpPr>
      <dsp:spPr>
        <a:xfrm>
          <a:off x="2903526" y="1833261"/>
          <a:ext cx="2071055" cy="10355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Response</a:t>
          </a:r>
          <a:endParaRPr lang="zh-TW" altLang="en-US" sz="3900" kern="1200" dirty="0"/>
        </a:p>
      </dsp:txBody>
      <dsp:txXfrm>
        <a:off x="2933856" y="1863591"/>
        <a:ext cx="2010395" cy="974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7B3D7-F0BE-48E2-984E-24CEFE893BBB}" type="datetimeFigureOut">
              <a:rPr lang="zh-TW" altLang="en-US" smtClean="0"/>
              <a:t>2025/12/26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F36E8-0DBB-4F1C-A63C-FE5566553F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868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80AE2-50AD-4110-A5B7-26A67AB539A3}" type="datetimeFigureOut">
              <a:rPr lang="zh-TW" altLang="en-US" smtClean="0"/>
              <a:t>2025/12/26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A7EC4-B3C9-46E5-8F27-7260F6FAA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7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501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zh-TW" sz="1200" dirty="0" err="1"/>
              <a:t>response.headers.forEach</a:t>
            </a:r>
            <a:r>
              <a:rPr lang="en-US" altLang="zh-TW" sz="1200" dirty="0"/>
              <a:t>((value, name)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1200" dirty="0"/>
              <a:t>    </a:t>
            </a:r>
            <a:r>
              <a:rPr lang="en-US" altLang="zh-TW" sz="1200" dirty="0"/>
              <a:t>console.log(`${name}: ${value}`);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200" dirty="0"/>
              <a:t>});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474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78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28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AF909-7AB6-EC33-EB40-B793C1E3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C3C655D-C62B-8631-80AD-0D2775050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9E9884-717B-6EF6-ED39-EFD00F26F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DF14DA-ED02-BC26-B9D1-C88FC620C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852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676C0-894E-FE74-7A7C-1D83F4662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A1DB4B9-6BCA-7494-DF04-518AEC98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7B2F424-A523-EC15-F954-609BB76B1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B77E92-5990-407B-C2C5-BD3E92B0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5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ADA8-54F0-A2C4-ECB9-379D9AFE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ECA1C3C-2B3A-CC4A-5B8C-3F921B7DB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E715C21-1C32-4260-2838-B921634C1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59435A-76D0-7832-2647-40CC57DDC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407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&lt;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img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 id="img2"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src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="{{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url_for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('static', filename='images/Loading.gif') }}" alt="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載入中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..."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highlight>
                  <a:srgbClr val="1F1F1F"/>
                </a:highlight>
                <a:latin typeface="+mn-lt"/>
                <a:ea typeface="+mn-ea"/>
                <a:cs typeface="+mn-cs"/>
              </a:rPr>
              <a:t>/&gt;</a:t>
            </a:r>
            <a:endParaRPr lang="zh-TW" altLang="en-US" sz="1200" b="0" kern="1200" dirty="0">
              <a:solidFill>
                <a:schemeClr val="tx1"/>
              </a:solidFill>
              <a:effectLst/>
              <a:highlight>
                <a:srgbClr val="1F1F1F"/>
              </a:highlight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800" b="0" dirty="0">
              <a:solidFill>
                <a:srgbClr val="C586C0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altLang="zh-TW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zh-TW" sz="28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time</a:t>
            </a:r>
            <a:endParaRPr lang="en-US" altLang="zh-TW" sz="2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time</a:t>
            </a:r>
            <a:r>
              <a:rPr lang="en-US" altLang="zh-TW" sz="2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zh-TW" sz="2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sleep</a:t>
            </a:r>
            <a:r>
              <a:rPr lang="en-US" altLang="zh-TW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zh-TW" sz="2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altLang="zh-TW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50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384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987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31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此文章連結已不存在</a:t>
            </a:r>
            <a:endParaRPr lang="en-US" altLang="zh-TW" dirty="0"/>
          </a:p>
          <a:p>
            <a:r>
              <a:rPr lang="en-US" altLang="zh-TW" dirty="0"/>
              <a:t>https://immagic.com/eLibrary/ARCHIVES/GENERAL/ADTVPATH/A050218G.pdf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254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468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402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715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791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2B91A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</a:t>
            </a:r>
            <a:endParaRPr lang="en-US" altLang="zh-TW" sz="1800" dirty="0">
              <a:solidFill>
                <a:srgbClr val="2B91AF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keyword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 = 0;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sortBy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sortType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page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 =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pageSize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 = 9;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API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HttpPost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IActionResult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Spots([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FromBody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         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為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就回傳所有資料，不為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就根據分類讀出資料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spots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== 0 ? _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context.SpotImagesSpot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: _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context.SpotImagesSpot.Where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(s =&gt;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s.CategoryId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關鍵字搜尋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(!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.IsNullOrEmpty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searchDTO.keyword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spots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(s =&gt;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s.SpotTitle.Contains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searchDTO.keyword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||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s.SpotDescription.Contains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searchDTO.keyword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排序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switch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searchDTO.sortBy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spotTitle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spots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searchDTO.sortType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?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spots.OrderBy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(s =&gt;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s.SpotTitle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: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spots.OrderByDescending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(s =&gt;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s.SpotTitle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break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       </a:t>
            </a:r>
            <a:endParaRPr lang="en-US" altLang="zh-TW" sz="1800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default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spots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searchDTO.sortType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?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spots.OrderBy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(s =&gt;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s.SpotId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: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spots.OrderByDescending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(s =&gt;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s.SpotId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break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分頁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TotalCount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spots.Count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總共有多少筆資料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pageSize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searchDTO.pageSize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?? 9;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每頁多少筆資料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page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searchDTO.page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?? 1;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第幾頁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TotalPages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Math.Ceiling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decimal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TotalCount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/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pageSize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計算總共有幾頁</a:t>
            </a:r>
          </a:p>
          <a:p>
            <a:endParaRPr lang="zh-TW" altLang="en-US" sz="1800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//page = 1, Skip(0), take(9)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//page = 2, Skip(1*9), take(9)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//page = 3 , 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Skie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(2*9), take(9)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spots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spots.Skip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)((page - 1) *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pageSize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)).Take(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pageSize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SpotsPagingDTO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spotsPaging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SpotsPagingDTO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spotsPaging.TotalPages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TotalPages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spotsPaging.TotalCount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TotalCount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spotsPaging.SpotsResult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spots.ToList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Json(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spotsPaging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ViewData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"Title"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"Spots"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h2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台北市景點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h2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="row"&gt;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="col-3"&gt;&lt;/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="col-6 align-content-center"&gt;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nav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="mb-3"&gt;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="pagination"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id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ulPaging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"&gt;&lt;/</a:t>
            </a:r>
            <a:r>
              <a:rPr lang="en-US" altLang="zh-TW" sz="18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ul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nav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="col-3"&gt;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input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type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="search"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id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inputKeyword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placeholder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</a:t>
            </a:r>
            <a:r>
              <a:rPr lang="zh-TW" altLang="en-US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景點搜尋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="form-control"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id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divSpot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="row row-cols-1 row-cols-md-3 g-4"&gt;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@section Styles{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style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.pagination li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cursor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pointer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currentPage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background-color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lightblue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style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@section Scripts{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script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nl-NL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nl-NL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nl-NL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divSpot = document.querySelector(</a:t>
            </a:r>
            <a:r>
              <a:rPr lang="nl-NL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'#divSpot'</a:t>
            </a:r>
            <a:r>
              <a:rPr lang="nl-NL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nl-NL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nl-NL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nl-NL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ulPaging = document.querySelector(</a:t>
            </a:r>
            <a:r>
              <a:rPr lang="nl-NL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'#ulPaging'</a:t>
            </a:r>
            <a:r>
              <a:rPr lang="nl-NL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inpSearch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document.querySelector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'#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inputKeyword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searchData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0,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"keyword"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"page"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1,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pageSize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9,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sortType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sortBy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loadSpots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async ()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 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response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await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fetch(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"~/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api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/Spots"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method'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'POST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'body'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JSON.stringify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searchData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'headers'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Content-Type'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'application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json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spots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await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response.json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//console.log(spots)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載入景點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htmlSpots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spots.spotsResult.map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(spot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`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&lt;div class="col"&gt;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&lt;div class="card"&gt;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            &lt;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img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src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="${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spotImage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}" class="card-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img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-top" alt="${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spotTitle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}"&gt;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&lt;div class="card-body"&gt;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        &lt;h5 class="card-title"&gt;${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spotId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 ${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spotTitle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}&lt;/h5&gt;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&lt;p class="card-text"&gt;${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spotDescription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.length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&lt;= 100 ?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spotDescription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: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spotDescription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.substring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(0,100) }...&lt;/p&gt;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&lt;/div&gt;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&lt;div class="card-footer"&gt;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&lt;small class="text-body-secondary"&gt;${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address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}&lt;/small&gt;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&lt;/div&gt;</a:t>
            </a:r>
          </a:p>
          <a:p>
            <a:endParaRPr lang="zh-TW" altLang="en-US" sz="1800" dirty="0">
              <a:solidFill>
                <a:srgbClr val="A31515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&lt;/div&gt;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&lt;/div&gt; `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divSpot.innerHTML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htmlSpots.join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產生分頁按鈕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pageArray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Array.from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({ length: +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spots.totalPages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(_, index)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index + 1);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htmlPaging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pageArray.map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(page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(page &gt; 10)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(page === 1)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`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        &lt;li class="page-item" onclick="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pagingHandler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(${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})"&gt;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                    &lt;a class="page-link 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currentPage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"&gt; ${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}&lt;/a&gt;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        &lt;/li&gt;</a:t>
            </a:r>
          </a:p>
          <a:p>
            <a:r>
              <a:rPr lang="zh-TW" altLang="en-US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`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}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`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        &lt;li class="page-item" onclick="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pagingHandler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(${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})"&gt;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                    &lt;a class="page-link"&gt; ${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}&lt;/a&gt;</a:t>
            </a:r>
          </a:p>
          <a:p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        &lt;/li&gt;</a:t>
            </a:r>
          </a:p>
          <a:p>
            <a:r>
              <a:rPr lang="zh-TW" altLang="en-US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`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ulPaging.innerHTML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htmlPaging.join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分頁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pagingHandler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async(page)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searchData.page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page;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await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loadSpots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設定分頁按鈕背景色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links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ulPaging.querySelectorAll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'.page-link'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links.forEach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a,index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a.classList.remove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currentPage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(+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a.textContent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=== page)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a.classList.add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currentPage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搜尋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inpSearch.addEventListener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keydown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evt.keyCode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=== 13)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searchData.keyword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evt.target.value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searchData.page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loadSpots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loadSpots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script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737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Database First</a:t>
            </a:r>
            <a:r>
              <a:rPr lang="zh-TW" altLang="en-US" dirty="0"/>
              <a:t>的作法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pip install flask-</a:t>
            </a:r>
            <a:r>
              <a:rPr lang="en-US" altLang="zh-TW" dirty="0" err="1"/>
              <a:t>sqlacodegen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Arial" panose="020B0604020202020204" pitchFamily="34" charset="0"/>
              </a:rPr>
              <a:t>flask-</a:t>
            </a:r>
            <a:r>
              <a:rPr lang="en-US" altLang="zh-TW" sz="1200" dirty="0" err="1">
                <a:latin typeface="Arial" panose="020B0604020202020204" pitchFamily="34" charset="0"/>
              </a:rPr>
              <a:t>sqlacodegen</a:t>
            </a:r>
            <a:r>
              <a:rPr lang="en-US" altLang="zh-TW" sz="1200" dirty="0">
                <a:latin typeface="Arial" panose="020B0604020202020204" pitchFamily="34" charset="0"/>
              </a:rPr>
              <a:t> sqlite:///mydb.db --flask &gt; models/generated_models.py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Arial" panose="020B0604020202020204" pitchFamily="34" charset="0"/>
              </a:rPr>
              <a:t>flask-</a:t>
            </a:r>
            <a:r>
              <a:rPr lang="en-US" altLang="zh-TW" sz="1200" dirty="0" err="1">
                <a:latin typeface="Arial" panose="020B0604020202020204" pitchFamily="34" charset="0"/>
              </a:rPr>
              <a:t>sqlacodegen</a:t>
            </a:r>
            <a:r>
              <a:rPr lang="en-US" altLang="zh-TW" sz="1200" dirty="0">
                <a:latin typeface="Arial" panose="020B0604020202020204" pitchFamily="34" charset="0"/>
              </a:rPr>
              <a:t> sqlite:///mydb.db --flask --tables members &gt; models/member_model.py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flask-</a:t>
            </a:r>
            <a:r>
              <a:rPr lang="en-US" altLang="zh-TW" dirty="0" err="1"/>
              <a:t>sqlacodegen</a:t>
            </a:r>
            <a:r>
              <a:rPr lang="en-US" altLang="zh-TW" dirty="0"/>
              <a:t> sqlite:///mydb.db --flask --tables address | Out-File -</a:t>
            </a:r>
            <a:r>
              <a:rPr lang="en-US" altLang="zh-TW" dirty="0" err="1"/>
              <a:t>FilePath</a:t>
            </a:r>
            <a:r>
              <a:rPr lang="en-US" altLang="zh-TW"/>
              <a:t> models/address_model.py -Encoding utf8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683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setTimeout</a:t>
            </a:r>
            <a:r>
              <a:rPr lang="en-US" altLang="zh-TW" dirty="0"/>
              <a:t>(function () {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console.log('A');</a:t>
            </a:r>
          </a:p>
          <a:p>
            <a:r>
              <a:rPr lang="en-US" altLang="zh-TW" dirty="0"/>
              <a:t>}, 1000);</a:t>
            </a:r>
          </a:p>
          <a:p>
            <a:r>
              <a:rPr lang="en-US" altLang="zh-TW" dirty="0" err="1"/>
              <a:t>setTimeout</a:t>
            </a:r>
            <a:r>
              <a:rPr lang="en-US" altLang="zh-TW" dirty="0"/>
              <a:t>(function () {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console.log('B');</a:t>
            </a:r>
          </a:p>
          <a:p>
            <a:r>
              <a:rPr lang="en-US" altLang="zh-TW" dirty="0"/>
              <a:t>}, 1000);</a:t>
            </a:r>
          </a:p>
          <a:p>
            <a:r>
              <a:rPr lang="en-US" altLang="zh-TW" dirty="0" err="1"/>
              <a:t>setTimeout</a:t>
            </a:r>
            <a:r>
              <a:rPr lang="en-US" altLang="zh-TW" dirty="0"/>
              <a:t>(function () {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console.log('C');</a:t>
            </a:r>
          </a:p>
          <a:p>
            <a:r>
              <a:rPr lang="en-US" altLang="zh-TW" dirty="0"/>
              <a:t>}, 1000);</a:t>
            </a:r>
          </a:p>
          <a:p>
            <a:endParaRPr lang="en-US" altLang="zh-TW" dirty="0"/>
          </a:p>
          <a:p>
            <a:r>
              <a:rPr lang="en-US" altLang="zh-TW" dirty="0" err="1"/>
              <a:t>setTimeout</a:t>
            </a:r>
            <a:r>
              <a:rPr lang="en-US" altLang="zh-TW" dirty="0"/>
              <a:t>(function () {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console.log('A');</a:t>
            </a:r>
          </a:p>
          <a:p>
            <a:r>
              <a:rPr lang="en-US" altLang="zh-TW" dirty="0"/>
              <a:t>}, 3000);</a:t>
            </a:r>
          </a:p>
          <a:p>
            <a:r>
              <a:rPr lang="en-US" altLang="zh-TW" dirty="0" err="1"/>
              <a:t>setTimeout</a:t>
            </a:r>
            <a:r>
              <a:rPr lang="en-US" altLang="zh-TW" dirty="0"/>
              <a:t>(function () {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console.log('B');</a:t>
            </a:r>
          </a:p>
          <a:p>
            <a:r>
              <a:rPr lang="en-US" altLang="zh-TW" dirty="0"/>
              <a:t>}, 2000);</a:t>
            </a:r>
          </a:p>
          <a:p>
            <a:r>
              <a:rPr lang="en-US" altLang="zh-TW" dirty="0"/>
              <a:t>        // </a:t>
            </a:r>
            <a:r>
              <a:rPr lang="en-US" altLang="zh-TW" dirty="0" err="1"/>
              <a:t>setTimeout</a:t>
            </a:r>
            <a:r>
              <a:rPr lang="en-US" altLang="zh-TW" dirty="0"/>
              <a:t>(function () {</a:t>
            </a:r>
          </a:p>
          <a:p>
            <a:r>
              <a:rPr lang="en-US" altLang="zh-TW" dirty="0"/>
              <a:t>        //     console.log('C');</a:t>
            </a:r>
          </a:p>
          <a:p>
            <a:r>
              <a:rPr lang="en-US" altLang="zh-TW" dirty="0"/>
              <a:t>        // }, 1000);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49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function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show(something)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Promise((resolve, reject)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setTimeout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(()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resolve(something);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},1000)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62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show(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.then(data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console.log(data);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show(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"B"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.then(data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console.log(data);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show(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"C"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.then(data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console.log(data);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781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(async ()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data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await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show(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console.log(data);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data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await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show(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"B"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console.log(data);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data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await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show(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"C"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console.log(data);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})();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770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55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上課使用</a:t>
            </a:r>
            <a:r>
              <a:rPr lang="en-US" altLang="zh-TW" dirty="0" err="1"/>
              <a:t>SqlLite</a:t>
            </a:r>
            <a:r>
              <a:rPr lang="zh-TW" altLang="en-US" dirty="0"/>
              <a:t>資料庫，透過</a:t>
            </a:r>
            <a:r>
              <a:rPr lang="en-US" altLang="zh-TW" dirty="0"/>
              <a:t>DB Browser for SQLite</a:t>
            </a:r>
            <a:r>
              <a:rPr lang="zh-TW" altLang="en-US" dirty="0"/>
              <a:t>管理資料庫</a:t>
            </a:r>
            <a:endParaRPr lang="en-US" altLang="zh-TW" dirty="0"/>
          </a:p>
          <a:p>
            <a:r>
              <a:rPr lang="en-US" altLang="zh-TW" sz="1200" dirty="0" err="1"/>
              <a:t>virtualenv</a:t>
            </a:r>
            <a:r>
              <a:rPr lang="en-US" altLang="zh-TW" sz="1200" dirty="0"/>
              <a:t> </a:t>
            </a:r>
            <a:r>
              <a:rPr lang="en-US" altLang="zh-TW" sz="1200" dirty="0" err="1"/>
              <a:t>venv</a:t>
            </a:r>
            <a:r>
              <a:rPr lang="zh-TW" altLang="en-US" sz="1200" dirty="0"/>
              <a:t> 也是一種建立虛擬環境的做法，</a:t>
            </a:r>
            <a:r>
              <a:rPr lang="en-US" altLang="zh-TW" sz="1200" dirty="0" err="1"/>
              <a:t>virtualenv</a:t>
            </a:r>
            <a:r>
              <a:rPr lang="en-US" altLang="zh-TW" sz="1200" dirty="0"/>
              <a:t> </a:t>
            </a:r>
            <a:r>
              <a:rPr lang="zh-TW" altLang="en-US" sz="1200" dirty="0"/>
              <a:t>使用前要先安裝</a:t>
            </a:r>
            <a:endParaRPr lang="en-US" altLang="zh-TW" sz="1200" dirty="0"/>
          </a:p>
          <a:p>
            <a:r>
              <a:rPr lang="sv-SE" altLang="zh-TW" dirty="0"/>
              <a:t>python -m pip install --upgrade pip</a:t>
            </a:r>
            <a:r>
              <a:rPr lang="zh-TW" altLang="en-US" dirty="0"/>
              <a:t> 更新 </a:t>
            </a:r>
            <a:r>
              <a:rPr lang="en-US" altLang="zh-TW" dirty="0"/>
              <a:t>pip </a:t>
            </a:r>
            <a:r>
              <a:rPr lang="zh-TW" altLang="en-US" dirty="0"/>
              <a:t>的版本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518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921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版面配置區 1">
            <a:extLst>
              <a:ext uri="{FF2B5EF4-FFF2-40B4-BE49-F238E27FC236}">
                <a16:creationId xmlns:a16="http://schemas.microsoft.com/office/drawing/2014/main" id="{5DA456A3-2014-47C2-80F2-59D9C7F80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39" y="2302616"/>
            <a:ext cx="10549722" cy="525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4400" spc="6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標題 </a:t>
            </a:r>
            <a:r>
              <a:rPr lang="en-US" altLang="zh-TW" dirty="0"/>
              <a:t>44 </a:t>
            </a:r>
            <a:r>
              <a:rPr lang="zh-TW" altLang="en-US" dirty="0"/>
              <a:t>號粗體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0CA2AA3F-9805-4E2A-AD7E-379700088B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1139" y="3562072"/>
            <a:ext cx="105156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姓名  職稱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2021 / 09 / 17</a:t>
            </a:r>
            <a:r>
              <a:rPr lang="zh-TW" altLang="en-US" dirty="0"/>
              <a:t>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B98CD3-B41F-45E7-9F03-8335C7132459}"/>
              </a:ext>
            </a:extLst>
          </p:cNvPr>
          <p:cNvSpPr txBox="1"/>
          <p:nvPr userDrawn="1"/>
        </p:nvSpPr>
        <p:spPr>
          <a:xfrm>
            <a:off x="5047305" y="6354208"/>
            <a:ext cx="2063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1D3B8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www.ispan.com.tw</a:t>
            </a:r>
            <a:endParaRPr lang="zh-TW" altLang="en-US" sz="1200" dirty="0">
              <a:solidFill>
                <a:srgbClr val="1D3B83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2" name="圖形 11">
            <a:extLst>
              <a:ext uri="{FF2B5EF4-FFF2-40B4-BE49-F238E27FC236}">
                <a16:creationId xmlns:a16="http://schemas.microsoft.com/office/drawing/2014/main" id="{E7E8F26C-8079-46A9-8554-A7131D7517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3814764"/>
            <a:ext cx="12192001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7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形 8">
            <a:extLst>
              <a:ext uri="{FF2B5EF4-FFF2-40B4-BE49-F238E27FC236}">
                <a16:creationId xmlns:a16="http://schemas.microsoft.com/office/drawing/2014/main" id="{ECD6CB5D-1E89-4AE6-B421-057BA453D9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4722607"/>
            <a:ext cx="12202246" cy="21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1">
            <a:extLst>
              <a:ext uri="{FF2B5EF4-FFF2-40B4-BE49-F238E27FC236}">
                <a16:creationId xmlns:a16="http://schemas.microsoft.com/office/drawing/2014/main" id="{14988467-C36B-4F64-960F-0217F6F3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6606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44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CC482918-2229-4091-9127-39759BC4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5599" y="342900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93939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176400" y="6315923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D244870-A228-419A-A4FF-2180DF8D9B1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86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721BCD58-68A0-422E-A2D4-9B778C96F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347" y="126461"/>
            <a:ext cx="9967451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40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0F81931-979D-4A8D-9AF2-3FC2848DB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514168"/>
            <a:ext cx="10515600" cy="44653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137072" y="6315923"/>
            <a:ext cx="432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D244870-A228-419A-A4FF-2180DF8D9B1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36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z="1000"/>
            </a:lvl1pPr>
          </a:lstStyle>
          <a:p>
            <a:fld id="{3D244870-A228-419A-A4FF-2180DF8D9B1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>
            <a:extLst>
              <a:ext uri="{FF2B5EF4-FFF2-40B4-BE49-F238E27FC236}">
                <a16:creationId xmlns:a16="http://schemas.microsoft.com/office/drawing/2014/main" id="{721BCD58-68A0-422E-A2D4-9B778C96F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347" y="126461"/>
            <a:ext cx="9967451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40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71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71D620-EAD3-4F37-AAD6-D8A76B173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617" y="1396181"/>
            <a:ext cx="10587181" cy="459365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234950" y="6315923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D244870-A228-419A-A4FF-2180DF8D9B1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標題版面配置區 1">
            <a:extLst>
              <a:ext uri="{FF2B5EF4-FFF2-40B4-BE49-F238E27FC236}">
                <a16:creationId xmlns:a16="http://schemas.microsoft.com/office/drawing/2014/main" id="{721BCD58-68A0-422E-A2D4-9B778C96F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347" y="126461"/>
            <a:ext cx="9967451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40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34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DEFC8A-3D76-44C5-BD19-9F81DDB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5342"/>
            <a:ext cx="5157787" cy="45444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184C9B-A79D-426B-A2EF-9DDAEAD2C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445342"/>
            <a:ext cx="5183188" cy="45444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234950" y="6315923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D244870-A228-419A-A4FF-2180DF8D9B1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標題版面配置區 1">
            <a:extLst>
              <a:ext uri="{FF2B5EF4-FFF2-40B4-BE49-F238E27FC236}">
                <a16:creationId xmlns:a16="http://schemas.microsoft.com/office/drawing/2014/main" id="{721BCD58-68A0-422E-A2D4-9B778C96F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347" y="126461"/>
            <a:ext cx="9967451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40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03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E32CEFD-FDF1-4188-A449-E0B1CE397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366684"/>
            <a:ext cx="5180013" cy="4623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5">
            <a:extLst>
              <a:ext uri="{FF2B5EF4-FFF2-40B4-BE49-F238E27FC236}">
                <a16:creationId xmlns:a16="http://schemas.microsoft.com/office/drawing/2014/main" id="{2463B1D0-77A4-40A0-BCC4-F73F1008F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6684"/>
            <a:ext cx="5183188" cy="46231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234950" y="6315923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D244870-A228-419A-A4FF-2180DF8D9B1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標題版面配置區 1">
            <a:extLst>
              <a:ext uri="{FF2B5EF4-FFF2-40B4-BE49-F238E27FC236}">
                <a16:creationId xmlns:a16="http://schemas.microsoft.com/office/drawing/2014/main" id="{721BCD58-68A0-422E-A2D4-9B778C96F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347" y="126461"/>
            <a:ext cx="9967451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40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28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176400" y="6315923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D244870-A228-419A-A4FF-2180DF8D9B1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標題版面配置區 1">
            <a:extLst>
              <a:ext uri="{FF2B5EF4-FFF2-40B4-BE49-F238E27FC236}">
                <a16:creationId xmlns:a16="http://schemas.microsoft.com/office/drawing/2014/main" id="{721BCD58-68A0-422E-A2D4-9B778C96F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347" y="51045"/>
            <a:ext cx="9967451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40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785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03F8E425-91B2-4FDE-BC27-7420C0B50DA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031427"/>
              </p:ext>
            </p:extLst>
          </p:nvPr>
        </p:nvGraphicFramePr>
        <p:xfrm>
          <a:off x="838199" y="1504335"/>
          <a:ext cx="10515600" cy="448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176400" y="6315923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D244870-A228-419A-A4FF-2180DF8D9B1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標題版面配置區 1">
            <a:extLst>
              <a:ext uri="{FF2B5EF4-FFF2-40B4-BE49-F238E27FC236}">
                <a16:creationId xmlns:a16="http://schemas.microsoft.com/office/drawing/2014/main" id="{721BCD58-68A0-422E-A2D4-9B778C96F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347" y="126461"/>
            <a:ext cx="9967451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40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462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175957" y="6315923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D244870-A228-419A-A4FF-2180DF8D9B1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359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8" r:id="rId5"/>
    <p:sldLayoutId id="2147483653" r:id="rId6"/>
    <p:sldLayoutId id="2147483656" r:id="rId7"/>
    <p:sldLayoutId id="2147483654" r:id="rId8"/>
    <p:sldLayoutId id="2147483657" r:id="rId9"/>
    <p:sldLayoutId id="2147483659" r:id="rId10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Noto Sans SemBd" panose="020B0702040504020204" pitchFamily="34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ED731A"/>
        </a:buClr>
        <a:buFont typeface="Wingdings" panose="05000000000000000000" pitchFamily="2" charset="2"/>
        <a:buChar char="l"/>
        <a:defRPr sz="2800" b="0" kern="1200">
          <a:solidFill>
            <a:schemeClr val="tx1">
              <a:lumMod val="75000"/>
              <a:lumOff val="2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rgbClr val="ED731A"/>
        </a:buClr>
        <a:buFont typeface="Wingdings" panose="05000000000000000000" pitchFamily="2" charset="2"/>
        <a:buChar char="l"/>
        <a:defRPr sz="2400" kern="1200">
          <a:solidFill>
            <a:schemeClr val="tx1">
              <a:lumMod val="65000"/>
              <a:lumOff val="3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rgbClr val="ED731A"/>
        </a:buClr>
        <a:buFont typeface="Wingdings" panose="05000000000000000000" pitchFamily="2" charset="2"/>
        <a:buChar char="l"/>
        <a:defRPr sz="2000" kern="1200">
          <a:solidFill>
            <a:schemeClr val="tx1">
              <a:lumMod val="65000"/>
              <a:lumOff val="3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ED731A"/>
        </a:buClr>
        <a:buFont typeface="Wingdings" panose="05000000000000000000" pitchFamily="2" charset="2"/>
        <a:buChar char="l"/>
        <a:defRPr sz="1800" kern="1200">
          <a:solidFill>
            <a:schemeClr val="tx1">
              <a:lumMod val="65000"/>
              <a:lumOff val="3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ED731A"/>
        </a:buClr>
        <a:buFont typeface="Wingdings" panose="05000000000000000000" pitchFamily="2" charset="2"/>
        <a:buChar char="l"/>
        <a:defRPr sz="1800" kern="1200">
          <a:solidFill>
            <a:schemeClr val="tx1">
              <a:lumMod val="65000"/>
              <a:lumOff val="3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061107032631/http:/www.adaptivepath.com/publications/essays/archives/000385.ph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istudio.google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8.com/preloader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FB7A0-C7B2-4ACE-88A7-B92095AD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Restful API + Ajax </a:t>
            </a:r>
            <a:r>
              <a:rPr lang="zh-TW" altLang="en-US" dirty="0"/>
              <a:t>應用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97FCF8E-671E-4862-A27D-304741471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5598" y="3429000"/>
            <a:ext cx="7932915" cy="1080120"/>
          </a:xfrm>
        </p:spPr>
        <p:txBody>
          <a:bodyPr>
            <a:noAutofit/>
          </a:bodyPr>
          <a:lstStyle/>
          <a:p>
            <a:r>
              <a:rPr lang="zh-TW" altLang="en-US" sz="3600" b="1" spc="600" dirty="0">
                <a:cs typeface="Noto Sans SemBd" panose="020B0702040504020204" pitchFamily="34"/>
              </a:rPr>
              <a:t>王孝弘 </a:t>
            </a:r>
            <a:r>
              <a:rPr lang="en-US" altLang="zh-TW" sz="3600" b="1" spc="600" dirty="0">
                <a:cs typeface="Noto Sans SemBd" panose="020B0702040504020204" pitchFamily="34"/>
              </a:rPr>
              <a:t>wang@ispan.com.tw</a:t>
            </a:r>
          </a:p>
          <a:p>
            <a:endParaRPr lang="en-US" altLang="zh-TW" sz="3600" b="1" spc="600" dirty="0">
              <a:cs typeface="Noto Sans SemBd" panose="020B0702040504020204" pitchFamily="34"/>
            </a:endParaRPr>
          </a:p>
          <a:p>
            <a:endParaRPr lang="en-US" altLang="zh-TW" sz="3600" b="1" spc="600" dirty="0">
              <a:cs typeface="Noto Sans SemBd" panose="020B0702040504020204" pitchFamily="34"/>
            </a:endParaRPr>
          </a:p>
          <a:p>
            <a:r>
              <a:rPr lang="zh-TW" altLang="en-US" sz="3600" b="1" spc="600" dirty="0">
                <a:cs typeface="Noto Sans SemBd" panose="020B0702040504020204" pitchFamily="34"/>
              </a:rPr>
              <a:t>資展國際股份有限公司</a:t>
            </a:r>
            <a:endParaRPr lang="en-US" altLang="zh-TW" sz="2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73572" y="5764622"/>
            <a:ext cx="2401887" cy="43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spcBef>
                <a:spcPct val="10000"/>
              </a:spcBef>
              <a:spcAft>
                <a:spcPct val="10000"/>
              </a:spcAft>
              <a:buFont typeface="Wingdings" pitchFamily="2" charset="2"/>
              <a:buNone/>
              <a:defRPr/>
            </a:pP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249766" y="6308726"/>
            <a:ext cx="203201" cy="365125"/>
          </a:xfrm>
        </p:spPr>
        <p:txBody>
          <a:bodyPr/>
          <a:lstStyle/>
          <a:p>
            <a:pPr algn="ctr"/>
            <a:fld id="{3D244870-A228-419A-A4FF-2180DF8D9B1A}" type="slidenum">
              <a:rPr lang="zh-TW" altLang="en-US" smtClean="0"/>
              <a:pPr algn="ctr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777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AJAX </a:t>
            </a:r>
            <a:r>
              <a:rPr lang="zh-TW" altLang="en-US" dirty="0"/>
              <a:t>的由來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Ajax</a:t>
            </a:r>
            <a:r>
              <a:rPr lang="zh-TW" altLang="en-US" dirty="0"/>
              <a:t>的概念在 </a:t>
            </a:r>
            <a:r>
              <a:rPr lang="en-US" altLang="zh-TW" dirty="0"/>
              <a:t>2005/2/18 Jesse James Garrett </a:t>
            </a:r>
            <a:r>
              <a:rPr lang="zh-TW" altLang="en-US" dirty="0"/>
              <a:t>所提出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https://web.archive.org/web/20061107032631/http://www.adaptivepath.com/publications/essays/archives/000385.php</a:t>
            </a:r>
            <a:endParaRPr lang="en-US" altLang="zh-TW" dirty="0"/>
          </a:p>
          <a:p>
            <a:pPr lvl="1"/>
            <a:r>
              <a:rPr lang="zh-TW" altLang="en-US" dirty="0"/>
              <a:t>這篇文章中以 </a:t>
            </a:r>
            <a:r>
              <a:rPr lang="en-US" altLang="zh-TW" dirty="0"/>
              <a:t>Google Suggest </a:t>
            </a:r>
            <a:r>
              <a:rPr lang="zh-TW" altLang="en-US" dirty="0"/>
              <a:t>以及 </a:t>
            </a:r>
            <a:r>
              <a:rPr lang="en-US" altLang="zh-TW" dirty="0"/>
              <a:t>Google Map </a:t>
            </a:r>
            <a:r>
              <a:rPr lang="zh-TW" altLang="en-US" dirty="0"/>
              <a:t>為例告訴你，這樣的運用就是 </a:t>
            </a:r>
            <a:r>
              <a:rPr lang="en-US" altLang="zh-TW" dirty="0"/>
              <a:t>AJAX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A</a:t>
            </a:r>
            <a:r>
              <a:rPr lang="en-US" altLang="zh-TW" dirty="0"/>
              <a:t>synchronous(</a:t>
            </a:r>
            <a:r>
              <a:rPr lang="zh-TW" altLang="en-US" dirty="0"/>
              <a:t>非同步</a:t>
            </a:r>
            <a:r>
              <a:rPr lang="en-US" altLang="zh-TW" dirty="0"/>
              <a:t>) </a:t>
            </a:r>
            <a:r>
              <a:rPr lang="en-US" altLang="zh-TW" b="1" dirty="0">
                <a:solidFill>
                  <a:srgbClr val="FF0000"/>
                </a:solidFill>
              </a:rPr>
              <a:t>J</a:t>
            </a:r>
            <a:r>
              <a:rPr lang="en-US" altLang="zh-TW" dirty="0"/>
              <a:t>avaScript </a:t>
            </a:r>
            <a:r>
              <a:rPr lang="en-US" altLang="zh-TW" b="1" dirty="0">
                <a:solidFill>
                  <a:srgbClr val="FF0000"/>
                </a:solidFill>
              </a:rPr>
              <a:t>A</a:t>
            </a:r>
            <a:r>
              <a:rPr lang="en-US" altLang="zh-TW" dirty="0"/>
              <a:t>nd </a:t>
            </a:r>
            <a:r>
              <a:rPr lang="en-US" altLang="zh-TW" b="1" dirty="0">
                <a:solidFill>
                  <a:srgbClr val="FF0000"/>
                </a:solidFill>
              </a:rPr>
              <a:t>X</a:t>
            </a:r>
            <a:r>
              <a:rPr lang="en-US" altLang="zh-TW" dirty="0"/>
              <a:t>ML</a:t>
            </a:r>
          </a:p>
          <a:p>
            <a:endParaRPr lang="en-US" altLang="zh-TW" dirty="0">
              <a:hlinkClick r:id="rId3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95" y="4492144"/>
            <a:ext cx="4821277" cy="22688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87399" y="5758366"/>
            <a:ext cx="5458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圖片來自：</a:t>
            </a:r>
            <a:r>
              <a:rPr lang="en-US" altLang="zh-TW" dirty="0"/>
              <a:t>https://www.azquotes.com/quote/794357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1716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9B605-31E0-4F05-B7F7-59A9FD00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 </a:t>
            </a:r>
            <a:r>
              <a:rPr lang="en-US" altLang="zh-TW" dirty="0"/>
              <a:t>Gemini API</a:t>
            </a:r>
            <a:r>
              <a:rPr lang="zh-TW" altLang="en-US" dirty="0"/>
              <a:t> </a:t>
            </a:r>
            <a:r>
              <a:rPr lang="en-US" altLang="zh-TW" dirty="0"/>
              <a:t>Key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1B5C5D-8727-2F47-E4CA-A48C0CDBB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要有 </a:t>
            </a:r>
            <a:r>
              <a:rPr lang="en-US" altLang="zh-TW" dirty="0"/>
              <a:t>google </a:t>
            </a:r>
            <a:r>
              <a:rPr lang="zh-TW" altLang="en-US" dirty="0"/>
              <a:t>帳號，登入 </a:t>
            </a:r>
            <a:r>
              <a:rPr lang="it-IT" altLang="zh-TW" dirty="0"/>
              <a:t>Google AI Studio </a:t>
            </a:r>
            <a:br>
              <a:rPr lang="it-IT" altLang="zh-TW" dirty="0"/>
            </a:br>
            <a:r>
              <a:rPr lang="it-IT" altLang="zh-TW" dirty="0">
                <a:hlinkClick r:id="rId2"/>
              </a:rPr>
              <a:t>https://aistudio.google.com/</a:t>
            </a:r>
            <a:endParaRPr lang="it-IT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API</a:t>
            </a:r>
            <a:r>
              <a:rPr lang="zh-TW" altLang="en-US" dirty="0"/>
              <a:t> </a:t>
            </a:r>
            <a:r>
              <a:rPr lang="en-US" altLang="zh-TW" dirty="0"/>
              <a:t>Key</a:t>
            </a:r>
            <a:endParaRPr lang="it-IT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2E92F8-7BBC-4596-895F-A9034D268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100</a:t>
            </a:fld>
            <a:endParaRPr lang="zh-TW" altLang="en-US"/>
          </a:p>
        </p:txBody>
      </p:sp>
      <p:pic>
        <p:nvPicPr>
          <p:cNvPr id="8" name="圖片 7" descr="一張含有 文字, 字型, 數字, 螢幕擷取畫面 的圖片&#10;&#10;AI 產生的內容可能不正確。">
            <a:extLst>
              <a:ext uri="{FF2B5EF4-FFF2-40B4-BE49-F238E27FC236}">
                <a16:creationId xmlns:a16="http://schemas.microsoft.com/office/drawing/2014/main" id="{359DE59E-583B-AD6C-A5E2-C5CE955F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19" y="3005699"/>
            <a:ext cx="9488779" cy="348756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5F6C324-3E6D-260A-B275-B26A4DB31339}"/>
              </a:ext>
            </a:extLst>
          </p:cNvPr>
          <p:cNvSpPr/>
          <p:nvPr/>
        </p:nvSpPr>
        <p:spPr>
          <a:xfrm>
            <a:off x="1009519" y="5876412"/>
            <a:ext cx="1826148" cy="36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A11D91-3488-BC6A-3D9F-9BFDF0154A0D}"/>
              </a:ext>
            </a:extLst>
          </p:cNvPr>
          <p:cNvSpPr/>
          <p:nvPr/>
        </p:nvSpPr>
        <p:spPr>
          <a:xfrm>
            <a:off x="8477119" y="3511707"/>
            <a:ext cx="1826148" cy="36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53467582-9FDE-7620-0CD5-07F0F07ED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62" y="4571378"/>
            <a:ext cx="3954957" cy="2104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圖說文字: 直線加上框線和強調線 11">
            <a:extLst>
              <a:ext uri="{FF2B5EF4-FFF2-40B4-BE49-F238E27FC236}">
                <a16:creationId xmlns:a16="http://schemas.microsoft.com/office/drawing/2014/main" id="{17C86CDE-5AA0-B7E6-B1B5-7C548FBE9F14}"/>
              </a:ext>
            </a:extLst>
          </p:cNvPr>
          <p:cNvSpPr/>
          <p:nvPr/>
        </p:nvSpPr>
        <p:spPr>
          <a:xfrm>
            <a:off x="9198601" y="5226761"/>
            <a:ext cx="2209331" cy="1009651"/>
          </a:xfrm>
          <a:prstGeom prst="accentBorderCallout1">
            <a:avLst>
              <a:gd name="adj1" fmla="val 18750"/>
              <a:gd name="adj2" fmla="val -8333"/>
              <a:gd name="adj3" fmla="val 44321"/>
              <a:gd name="adj4" fmla="val -411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建立專案名稱</a:t>
            </a:r>
            <a:endParaRPr lang="en-US" altLang="zh-TW" dirty="0"/>
          </a:p>
          <a:p>
            <a:pPr algn="ctr"/>
            <a:r>
              <a:rPr lang="zh-TW" altLang="en-US" dirty="0"/>
              <a:t>建立 </a:t>
            </a:r>
            <a:r>
              <a:rPr lang="en-US" altLang="zh-TW" dirty="0"/>
              <a:t>Key </a:t>
            </a:r>
            <a:r>
              <a:rPr lang="zh-TW" altLang="en-US" dirty="0"/>
              <a:t>名稱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14974E1-4221-1CD3-0326-ACAD551656E3}"/>
              </a:ext>
            </a:extLst>
          </p:cNvPr>
          <p:cNvCxnSpPr>
            <a:cxnSpLocks/>
          </p:cNvCxnSpPr>
          <p:nvPr/>
        </p:nvCxnSpPr>
        <p:spPr>
          <a:xfrm flipH="1">
            <a:off x="7871069" y="3871707"/>
            <a:ext cx="606050" cy="6996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3989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9F78BD-410F-2AC5-93BB-14B96EF1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Python </a:t>
            </a:r>
            <a:r>
              <a:rPr lang="zh-TW" altLang="en-US" dirty="0"/>
              <a:t>中使用 </a:t>
            </a:r>
            <a:r>
              <a:rPr lang="en-US" altLang="zh-TW" dirty="0"/>
              <a:t>API</a:t>
            </a:r>
            <a:r>
              <a:rPr lang="zh-TW" altLang="en-US" dirty="0"/>
              <a:t> </a:t>
            </a:r>
            <a:r>
              <a:rPr lang="en-US" altLang="zh-TW" dirty="0"/>
              <a:t>Key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F5073D-6D99-F97A-C522-7A6D630DAF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/>
              <a:t>.env </a:t>
            </a:r>
            <a:r>
              <a:rPr lang="zh-TW" altLang="en-US" dirty="0"/>
              <a:t>檔，在此檔案中放 </a:t>
            </a:r>
            <a:r>
              <a:rPr lang="en-US" altLang="zh-TW" dirty="0"/>
              <a:t>API</a:t>
            </a:r>
            <a:r>
              <a:rPr lang="zh-TW" altLang="en-US" dirty="0"/>
              <a:t> </a:t>
            </a:r>
            <a:r>
              <a:rPr lang="en-US" altLang="zh-TW" dirty="0"/>
              <a:t>Key</a:t>
            </a:r>
            <a:r>
              <a:rPr lang="zh-TW" altLang="en-US" dirty="0"/>
              <a:t>，不要把此檔案上傳到 </a:t>
            </a:r>
            <a:r>
              <a:rPr lang="en-US" altLang="zh-TW" dirty="0"/>
              <a:t>GitHub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Python </a:t>
            </a:r>
            <a:r>
              <a:rPr lang="zh-TW" altLang="en-US" dirty="0"/>
              <a:t>中讀取 </a:t>
            </a:r>
            <a:r>
              <a:rPr lang="en-US" altLang="zh-TW" dirty="0"/>
              <a:t>.env </a:t>
            </a:r>
            <a:r>
              <a:rPr lang="zh-TW" altLang="en-US" dirty="0"/>
              <a:t>檔中的資料</a:t>
            </a:r>
            <a:endParaRPr lang="en-US" altLang="zh-TW" dirty="0"/>
          </a:p>
          <a:p>
            <a:pPr lvl="1"/>
            <a:r>
              <a:rPr lang="zh-TW" altLang="en-US" dirty="0"/>
              <a:t>先安裝套件  </a:t>
            </a:r>
            <a:r>
              <a:rPr lang="en-US" altLang="zh-TW" dirty="0"/>
              <a:t>pip install python-</a:t>
            </a:r>
            <a:r>
              <a:rPr lang="en-US" altLang="zh-TW" dirty="0" err="1"/>
              <a:t>dotenv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AB9798-C2C4-FD1D-5D91-80C823A67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101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8C688-4631-97EF-1C9B-B7D6EC3D3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575254"/>
            <a:ext cx="10515599" cy="740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  <a:latin typeface="Arial" panose="020B0604020202020204" pitchFamily="34" charset="0"/>
              </a:rPr>
              <a:t>GEMINI_API_KEY</a:t>
            </a:r>
            <a:r>
              <a:rPr lang="en-US" altLang="zh-TW" sz="2400" dirty="0">
                <a:latin typeface="Arial" panose="020B0604020202020204" pitchFamily="34" charset="0"/>
              </a:rPr>
              <a:t>= APIKEY</a:t>
            </a:r>
            <a:r>
              <a:rPr lang="zh-TW" altLang="en-US" sz="2400" dirty="0">
                <a:latin typeface="Arial" panose="020B0604020202020204" pitchFamily="34" charset="0"/>
              </a:rPr>
              <a:t>字串</a:t>
            </a:r>
            <a:endParaRPr lang="zh-TW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5C498FD-A263-EB5D-C9AB-B069CB045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4633241"/>
            <a:ext cx="10515599" cy="1682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import </a:t>
            </a:r>
            <a:r>
              <a:rPr lang="en-US" altLang="zh-TW" sz="2400" dirty="0" err="1">
                <a:latin typeface="Arial" panose="020B0604020202020204" pitchFamily="34" charset="0"/>
              </a:rPr>
              <a:t>os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from </a:t>
            </a:r>
            <a:r>
              <a:rPr lang="en-US" altLang="zh-TW" sz="2400" dirty="0" err="1">
                <a:latin typeface="Arial" panose="020B0604020202020204" pitchFamily="34" charset="0"/>
              </a:rPr>
              <a:t>dotenv</a:t>
            </a:r>
            <a:r>
              <a:rPr lang="en-US" altLang="zh-TW" sz="2400" dirty="0">
                <a:latin typeface="Arial" panose="020B0604020202020204" pitchFamily="34" charset="0"/>
              </a:rPr>
              <a:t> import </a:t>
            </a:r>
            <a:r>
              <a:rPr lang="en-US" altLang="zh-TW" sz="2400" dirty="0" err="1">
                <a:latin typeface="Arial" panose="020B0604020202020204" pitchFamily="34" charset="0"/>
              </a:rPr>
              <a:t>load_dotenv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load_dotenv</a:t>
            </a:r>
            <a:r>
              <a:rPr lang="en-US" altLang="zh-TW" sz="2400" dirty="0">
                <a:latin typeface="Arial" panose="020B0604020202020204" pitchFamily="34" charset="0"/>
              </a:rPr>
              <a:t>()  # </a:t>
            </a:r>
            <a:r>
              <a:rPr lang="zh-TW" altLang="en-US" sz="2400" dirty="0">
                <a:latin typeface="Arial" panose="020B0604020202020204" pitchFamily="34" charset="0"/>
              </a:rPr>
              <a:t>讀取 </a:t>
            </a:r>
            <a:r>
              <a:rPr lang="en-US" altLang="zh-TW" sz="2400" dirty="0">
                <a:latin typeface="Arial" panose="020B0604020202020204" pitchFamily="34" charset="0"/>
              </a:rPr>
              <a:t>.env </a:t>
            </a:r>
            <a:r>
              <a:rPr lang="zh-TW" altLang="en-US" sz="2400" dirty="0">
                <a:latin typeface="Arial" panose="020B0604020202020204" pitchFamily="34" charset="0"/>
              </a:rPr>
              <a:t>檔案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gemini_api_key</a:t>
            </a:r>
            <a:r>
              <a:rPr lang="en-US" altLang="zh-TW" sz="2400" dirty="0">
                <a:latin typeface="Arial" panose="020B0604020202020204" pitchFamily="34" charset="0"/>
              </a:rPr>
              <a:t> = </a:t>
            </a:r>
            <a:r>
              <a:rPr lang="en-US" altLang="zh-TW" sz="2400" dirty="0" err="1">
                <a:latin typeface="Arial" panose="020B0604020202020204" pitchFamily="34" charset="0"/>
              </a:rPr>
              <a:t>os.getenv</a:t>
            </a:r>
            <a:r>
              <a:rPr lang="en-US" altLang="zh-TW" sz="2400" dirty="0">
                <a:latin typeface="Arial" panose="020B0604020202020204" pitchFamily="34" charset="0"/>
              </a:rPr>
              <a:t>(</a:t>
            </a:r>
            <a:r>
              <a:rPr lang="en-US" altLang="zh-TW" sz="2400" b="1" dirty="0">
                <a:solidFill>
                  <a:srgbClr val="C00000"/>
                </a:solidFill>
                <a:latin typeface="Arial" panose="020B0604020202020204" pitchFamily="34" charset="0"/>
              </a:rPr>
              <a:t>'GEMINI_API_KEY'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  <a:endParaRPr lang="zh-TW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0573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CC349-1B1E-CEC8-1912-E025D14B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XMLHttpRequest</a:t>
            </a:r>
            <a:r>
              <a:rPr lang="en-US" altLang="zh-TW" dirty="0"/>
              <a:t> advanced features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939FC2-7C9D-E95A-9F3D-3482DC4229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2AF90-6F58-6E79-AD33-C394D20CE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2517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XMLHttpRequest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最早是微軟在</a:t>
            </a:r>
            <a:r>
              <a:rPr lang="en-US" altLang="zh-TW" dirty="0"/>
              <a:t>IE5.0</a:t>
            </a:r>
            <a:r>
              <a:rPr lang="zh-TW" altLang="en-US" dirty="0"/>
              <a:t>應用此物件 </a:t>
            </a:r>
            <a:r>
              <a:rPr lang="en-US" altLang="zh-TW" dirty="0"/>
              <a:t>XMLHTTP </a:t>
            </a:r>
          </a:p>
          <a:p>
            <a:r>
              <a:rPr lang="zh-TW" altLang="en-US" dirty="0"/>
              <a:t>之後 </a:t>
            </a:r>
            <a:r>
              <a:rPr lang="en-US" altLang="zh-TW" dirty="0"/>
              <a:t>Mozilla 1.0(Netscape7) </a:t>
            </a:r>
            <a:r>
              <a:rPr lang="zh-TW" altLang="en-US" dirty="0"/>
              <a:t>、</a:t>
            </a:r>
            <a:r>
              <a:rPr lang="en-US" altLang="zh-TW" dirty="0"/>
              <a:t>Apple </a:t>
            </a:r>
            <a:r>
              <a:rPr lang="zh-TW" altLang="en-US" dirty="0"/>
              <a:t>的 </a:t>
            </a:r>
            <a:r>
              <a:rPr lang="en-US" altLang="zh-TW" dirty="0"/>
              <a:t>Safari 1.2 </a:t>
            </a:r>
            <a:r>
              <a:rPr lang="zh-TW" altLang="en-US" dirty="0"/>
              <a:t>以及 </a:t>
            </a:r>
            <a:r>
              <a:rPr lang="en-US" altLang="zh-TW" dirty="0"/>
              <a:t>Opera </a:t>
            </a:r>
            <a:r>
              <a:rPr lang="zh-TW" altLang="en-US" dirty="0"/>
              <a:t>也開始支援</a:t>
            </a:r>
          </a:p>
          <a:p>
            <a:r>
              <a:rPr lang="zh-TW" altLang="en-US" dirty="0"/>
              <a:t>主要功能</a:t>
            </a:r>
          </a:p>
          <a:p>
            <a:pPr lvl="1"/>
            <a:r>
              <a:rPr lang="zh-TW" altLang="en-US" dirty="0"/>
              <a:t>對伺服器送出要求</a:t>
            </a:r>
          </a:p>
          <a:p>
            <a:pPr lvl="1"/>
            <a:r>
              <a:rPr lang="zh-TW" altLang="en-US" dirty="0"/>
              <a:t>接受伺服器端回應的資料</a:t>
            </a:r>
          </a:p>
          <a:p>
            <a:pPr lvl="1"/>
            <a:r>
              <a:rPr lang="zh-TW" altLang="en-US" dirty="0"/>
              <a:t>可以設定呼叫伺服器端程式的時間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 err="1"/>
              <a:t>FormData</a:t>
            </a:r>
            <a:r>
              <a:rPr lang="en-US" altLang="zh-TW" dirty="0"/>
              <a:t> </a:t>
            </a:r>
            <a:r>
              <a:rPr lang="zh-TW" altLang="en-US" dirty="0"/>
              <a:t>物件，處理要傳送到伺服器端程式的資料</a:t>
            </a:r>
          </a:p>
          <a:p>
            <a:pPr lvl="1"/>
            <a:r>
              <a:rPr lang="zh-TW" altLang="en-US" dirty="0"/>
              <a:t>可以取得另一個網域的資料</a:t>
            </a:r>
            <a:r>
              <a:rPr lang="en-US" altLang="zh-TW" dirty="0"/>
              <a:t>(cross-origin request)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784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Ajax GET</a:t>
            </a:r>
            <a:r>
              <a:rPr lang="zh-TW" altLang="en-US" dirty="0"/>
              <a:t> 程式範例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104</a:t>
            </a:fld>
            <a:endParaRPr lang="zh-TW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69072" y="1196975"/>
            <a:ext cx="10784726" cy="5111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//</a:t>
            </a:r>
            <a:r>
              <a:rPr lang="zh-TW" altLang="en-US" sz="2400" dirty="0">
                <a:latin typeface="Arial" panose="020B0604020202020204" pitchFamily="34" charset="0"/>
              </a:rPr>
              <a:t>步驟一</a:t>
            </a: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zh-TW" altLang="en-US" sz="2400" dirty="0">
                <a:latin typeface="Arial" panose="020B0604020202020204" pitchFamily="34" charset="0"/>
              </a:rPr>
              <a:t>建立</a:t>
            </a:r>
            <a:r>
              <a:rPr lang="en-US" altLang="zh-TW" sz="2400" dirty="0">
                <a:latin typeface="Arial" panose="020B0604020202020204" pitchFamily="34" charset="0"/>
              </a:rPr>
              <a:t>Ajax</a:t>
            </a:r>
            <a:r>
              <a:rPr lang="zh-TW" altLang="en-US" sz="2400" dirty="0">
                <a:latin typeface="Arial" panose="020B0604020202020204" pitchFamily="34" charset="0"/>
              </a:rPr>
              <a:t>物件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var</a:t>
            </a: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 err="1">
                <a:latin typeface="Arial" panose="020B0604020202020204" pitchFamily="34" charset="0"/>
              </a:rPr>
              <a:t>xhr</a:t>
            </a:r>
            <a:r>
              <a:rPr lang="en-US" altLang="zh-TW" sz="2400" dirty="0">
                <a:latin typeface="Arial" panose="020B0604020202020204" pitchFamily="34" charset="0"/>
              </a:rPr>
              <a:t> = new </a:t>
            </a:r>
            <a:r>
              <a:rPr lang="en-US" altLang="zh-TW" sz="2400" dirty="0" err="1">
                <a:latin typeface="Arial" panose="020B0604020202020204" pitchFamily="34" charset="0"/>
              </a:rPr>
              <a:t>XMLHttpRequest</a:t>
            </a:r>
            <a:r>
              <a:rPr lang="en-US" altLang="zh-TW" sz="2400" dirty="0">
                <a:latin typeface="Arial" panose="020B0604020202020204" pitchFamily="34" charset="0"/>
              </a:rPr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//</a:t>
            </a:r>
            <a:r>
              <a:rPr lang="zh-TW" altLang="en-US" sz="2400" dirty="0">
                <a:latin typeface="Arial" panose="020B0604020202020204" pitchFamily="34" charset="0"/>
              </a:rPr>
              <a:t>步驟三在</a:t>
            </a:r>
            <a:r>
              <a:rPr lang="en-US" altLang="zh-TW" sz="2400" dirty="0">
                <a:latin typeface="Arial" panose="020B0604020202020204" pitchFamily="34" charset="0"/>
              </a:rPr>
              <a:t>load</a:t>
            </a:r>
            <a:r>
              <a:rPr lang="zh-TW" altLang="en-US" sz="2400" dirty="0">
                <a:latin typeface="Arial" panose="020B0604020202020204" pitchFamily="34" charset="0"/>
              </a:rPr>
              <a:t>事件中接收伺服器回傳的結果</a:t>
            </a:r>
            <a:r>
              <a:rPr lang="en-US" altLang="zh-TW" sz="2400" dirty="0">
                <a:latin typeface="Arial" panose="020B0604020202020204" pitchFamily="34" charset="0"/>
              </a:rPr>
              <a:t>string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xml or </a:t>
            </a:r>
            <a:r>
              <a:rPr lang="en-US" altLang="zh-TW" sz="2400" dirty="0" err="1">
                <a:latin typeface="Arial" panose="020B0604020202020204" pitchFamily="34" charset="0"/>
              </a:rPr>
              <a:t>json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xhr.addEventListener</a:t>
            </a:r>
            <a:r>
              <a:rPr lang="en-US" altLang="zh-TW" sz="2400" dirty="0">
                <a:latin typeface="Arial" panose="020B0604020202020204" pitchFamily="34" charset="0"/>
              </a:rPr>
              <a:t>("</a:t>
            </a:r>
            <a:r>
              <a:rPr lang="en-US" altLang="zh-TW" sz="2400" dirty="0" err="1">
                <a:latin typeface="Arial" panose="020B0604020202020204" pitchFamily="34" charset="0"/>
              </a:rPr>
              <a:t>load",function</a:t>
            </a:r>
            <a:r>
              <a:rPr lang="en-US" altLang="zh-TW" sz="2400" dirty="0">
                <a:latin typeface="Arial" panose="020B0604020202020204" pitchFamily="34" charset="0"/>
              </a:rPr>
              <a:t>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 err="1">
                <a:latin typeface="Arial" panose="020B0604020202020204" pitchFamily="34" charset="0"/>
              </a:rPr>
              <a:t>var</a:t>
            </a:r>
            <a:r>
              <a:rPr lang="en-US" altLang="zh-TW" sz="2400" dirty="0">
                <a:latin typeface="Arial" panose="020B0604020202020204" pitchFamily="34" charset="0"/>
              </a:rPr>
              <a:t> data = </a:t>
            </a:r>
            <a:r>
              <a:rPr lang="en-US" altLang="zh-TW" sz="2400" dirty="0" err="1">
                <a:latin typeface="Arial" panose="020B0604020202020204" pitchFamily="34" charset="0"/>
              </a:rPr>
              <a:t>xhr.responseText</a:t>
            </a:r>
            <a:r>
              <a:rPr lang="en-US" altLang="zh-TW" sz="2400" dirty="0">
                <a:latin typeface="Arial" panose="020B0604020202020204" pitchFamily="34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//</a:t>
            </a:r>
            <a:r>
              <a:rPr lang="zh-TW" altLang="en-US" sz="2400" dirty="0">
                <a:latin typeface="Arial" panose="020B0604020202020204" pitchFamily="34" charset="0"/>
              </a:rPr>
              <a:t>步驟四 讀出回傳的結果 </a:t>
            </a:r>
            <a:r>
              <a:rPr lang="en-US" altLang="zh-TW" sz="2400" dirty="0">
                <a:latin typeface="Arial" panose="020B0604020202020204" pitchFamily="34" charset="0"/>
              </a:rPr>
              <a:t>xml or </a:t>
            </a:r>
            <a:r>
              <a:rPr lang="en-US" altLang="zh-TW" sz="2400" dirty="0" err="1">
                <a:latin typeface="Arial" panose="020B0604020202020204" pitchFamily="34" charset="0"/>
              </a:rPr>
              <a:t>json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//</a:t>
            </a:r>
            <a:r>
              <a:rPr lang="zh-TW" altLang="en-US" sz="2400" dirty="0">
                <a:latin typeface="Arial" panose="020B0604020202020204" pitchFamily="34" charset="0"/>
              </a:rPr>
              <a:t>步驟五 將讀出的結果顯示在網頁上 </a:t>
            </a:r>
            <a:r>
              <a:rPr lang="en-US" altLang="zh-TW" sz="2400" dirty="0">
                <a:latin typeface="Arial" panose="020B0604020202020204" pitchFamily="34" charset="0"/>
              </a:rPr>
              <a:t>DOM</a:t>
            </a:r>
            <a:endParaRPr lang="zh-TW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//</a:t>
            </a:r>
            <a:r>
              <a:rPr lang="zh-TW" altLang="en-US" sz="2400" dirty="0">
                <a:latin typeface="Arial" panose="020B0604020202020204" pitchFamily="34" charset="0"/>
              </a:rPr>
              <a:t>步驟二對伺服器程式發出要求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xhr.open</a:t>
            </a:r>
            <a:r>
              <a:rPr lang="en-US" altLang="zh-TW" sz="2400" dirty="0">
                <a:latin typeface="Arial" panose="020B0604020202020204" pitchFamily="34" charset="0"/>
              </a:rPr>
              <a:t>("GET", "</a:t>
            </a:r>
            <a:r>
              <a:rPr lang="zh-TW" altLang="en-US" sz="2400" dirty="0">
                <a:latin typeface="Arial" panose="020B0604020202020204" pitchFamily="34" charset="0"/>
              </a:rPr>
              <a:t>伺服器端程式</a:t>
            </a:r>
            <a:r>
              <a:rPr lang="en-US" altLang="zh-TW" sz="2400" dirty="0">
                <a:latin typeface="Arial" panose="020B0604020202020204" pitchFamily="34" charset="0"/>
              </a:rPr>
              <a:t>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xhr.send</a:t>
            </a:r>
            <a:r>
              <a:rPr lang="en-US" altLang="zh-TW" sz="2400" dirty="0">
                <a:latin typeface="Arial" panose="020B0604020202020204" pitchFamily="34" charset="0"/>
              </a:rPr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                                                         </a:t>
            </a: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zh-TW" altLang="en-US" sz="2400" dirty="0">
                <a:latin typeface="Arial" panose="020B0604020202020204" pitchFamily="34" charset="0"/>
              </a:rPr>
              <a:t>  </a:t>
            </a:r>
            <a:endParaRPr lang="en-US" altLang="zh-TW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953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XMLHttpRequest</a:t>
            </a:r>
            <a:r>
              <a:rPr lang="en-US" altLang="zh-TW" dirty="0"/>
              <a:t> </a:t>
            </a:r>
            <a:r>
              <a:rPr lang="zh-TW" altLang="en-US" dirty="0"/>
              <a:t>相關事件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105</a:t>
            </a:fld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/>
        </p:nvGraphicFramePr>
        <p:xfrm>
          <a:off x="1912372" y="1136112"/>
          <a:ext cx="8915400" cy="52117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58"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事件</a:t>
                      </a:r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說明</a:t>
                      </a:r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58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onloadstart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開始進行呼叫會觸發此事件</a:t>
                      </a:r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58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onprogress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傳送或載入資料時會觸發此事件</a:t>
                      </a:r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58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onabort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呼叫</a:t>
                      </a:r>
                      <a:r>
                        <a:rPr lang="en-US" altLang="zh-TW" sz="2400" dirty="0"/>
                        <a:t>abort</a:t>
                      </a:r>
                      <a:r>
                        <a:rPr lang="zh-TW" altLang="en-US" sz="2400" dirty="0"/>
                        <a:t>方法時會觸發此事件，</a:t>
                      </a:r>
                      <a:r>
                        <a:rPr lang="en-US" altLang="zh-TW" sz="2400" dirty="0" err="1"/>
                        <a:t>xhr.abort</a:t>
                      </a:r>
                      <a:r>
                        <a:rPr lang="en-US" altLang="zh-TW" sz="2400" dirty="0"/>
                        <a:t>();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58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onerror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有錯誤發生會觸發此事件</a:t>
                      </a:r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38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ontimeout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有設定</a:t>
                      </a:r>
                      <a:r>
                        <a:rPr lang="en-US" altLang="zh-TW" sz="2400" dirty="0"/>
                        <a:t>timeout</a:t>
                      </a:r>
                      <a:r>
                        <a:rPr lang="zh-TW" altLang="en-US" sz="2400" dirty="0"/>
                        <a:t>時間，程式執行時間超過</a:t>
                      </a:r>
                      <a:r>
                        <a:rPr lang="en-US" altLang="zh-TW" sz="2400" dirty="0"/>
                        <a:t>timeout</a:t>
                      </a:r>
                      <a:r>
                        <a:rPr lang="zh-TW" altLang="en-US" sz="2400" dirty="0"/>
                        <a:t>時間時會觸發，</a:t>
                      </a:r>
                      <a:r>
                        <a:rPr lang="en-US" altLang="zh-TW" sz="2400" dirty="0" err="1"/>
                        <a:t>xhr.timeout</a:t>
                      </a:r>
                      <a:r>
                        <a:rPr lang="en-US" altLang="zh-TW" sz="2400" dirty="0"/>
                        <a:t> = 3000 ;</a:t>
                      </a:r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58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onload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已經成功完成呼叫會觸發此事件</a:t>
                      </a:r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58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onloadend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要求完成，不管成功或失敗會觸發此事件</a:t>
                      </a:r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88717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onreadystatechange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readyState</a:t>
                      </a:r>
                      <a:r>
                        <a:rPr lang="zh-TW" altLang="en-US" sz="2400" dirty="0"/>
                        <a:t>屬性值改變時會觸發</a:t>
                      </a:r>
                      <a:endParaRPr lang="en-US" altLang="zh-TW" sz="2400" dirty="0"/>
                    </a:p>
                    <a:p>
                      <a:r>
                        <a:rPr lang="en-US" altLang="zh-TW" sz="2400" dirty="0" err="1"/>
                        <a:t>readyState</a:t>
                      </a:r>
                      <a:r>
                        <a:rPr lang="en-US" altLang="zh-TW" sz="2400" dirty="0"/>
                        <a:t> 0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UNSENT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=&gt;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1 OPENED =&gt;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2 HEADERS_RECEIVED =&gt; 3 LOADING =&gt;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4 DONE</a:t>
                      </a:r>
                      <a:endParaRPr lang="zh-TW" altLang="en-US" sz="2400" dirty="0"/>
                    </a:p>
                  </a:txBody>
                  <a:tcPr marT="45689" marB="456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5078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事件範例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106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4399" y="858361"/>
            <a:ext cx="10784726" cy="58992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000">
                <a:latin typeface="Arial" panose="020B0604020202020204" pitchFamily="34" charset="0"/>
              </a:rPr>
              <a:t>xhr.addEventListener(“loadstart”, function () {</a:t>
            </a:r>
            <a:r>
              <a:rPr lang="zh-TW" altLang="en-US" sz="2000">
                <a:latin typeface="Arial" panose="020B0604020202020204" pitchFamily="34" charset="0"/>
              </a:rPr>
              <a:t>    </a:t>
            </a:r>
            <a:r>
              <a:rPr lang="en-US" altLang="zh-TW" sz="2000">
                <a:latin typeface="Arial" panose="020B0604020202020204" pitchFamily="34" charset="0"/>
              </a:rPr>
              <a:t>//Ajax</a:t>
            </a:r>
            <a:r>
              <a:rPr lang="zh-TW" altLang="en-US" sz="2000">
                <a:latin typeface="Arial" panose="020B0604020202020204" pitchFamily="34" charset="0"/>
              </a:rPr>
              <a:t>開始事件</a:t>
            </a:r>
            <a:endParaRPr lang="en-US" altLang="zh-TW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latin typeface="Arial" panose="020B0604020202020204" pitchFamily="34" charset="0"/>
              </a:rPr>
              <a:t>     </a:t>
            </a:r>
            <a:r>
              <a:rPr lang="en-US" altLang="zh-TW" sz="2000">
                <a:latin typeface="Arial" panose="020B0604020202020204" pitchFamily="34" charset="0"/>
              </a:rPr>
              <a:t>console.log("loadstart");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})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000">
                <a:latin typeface="Arial" panose="020B0604020202020204" pitchFamily="34" charset="0"/>
              </a:rPr>
              <a:t>xhr.addEventListener(“load”, function () {</a:t>
            </a:r>
            <a:r>
              <a:rPr lang="zh-TW" altLang="en-US" sz="2000">
                <a:latin typeface="Arial" panose="020B0604020202020204" pitchFamily="34" charset="0"/>
              </a:rPr>
              <a:t>           </a:t>
            </a:r>
            <a:r>
              <a:rPr lang="en-US" altLang="zh-TW" sz="2000">
                <a:latin typeface="Arial" panose="020B0604020202020204" pitchFamily="34" charset="0"/>
              </a:rPr>
              <a:t>//Ajax</a:t>
            </a:r>
            <a:r>
              <a:rPr lang="zh-TW" altLang="en-US" sz="2000">
                <a:latin typeface="Arial" panose="020B0604020202020204" pitchFamily="34" charset="0"/>
              </a:rPr>
              <a:t>資料已從伺服器端回傳到瀏覽器端</a:t>
            </a:r>
            <a:endParaRPr lang="en-US" altLang="zh-TW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      console.log("load");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})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000">
                <a:latin typeface="Arial" panose="020B0604020202020204" pitchFamily="34" charset="0"/>
              </a:rPr>
              <a:t>xhr.addEventListener(“loadend”, function () {</a:t>
            </a:r>
            <a:r>
              <a:rPr lang="zh-TW" altLang="en-US" sz="2000">
                <a:latin typeface="Arial" panose="020B0604020202020204" pitchFamily="34" charset="0"/>
              </a:rPr>
              <a:t>      </a:t>
            </a:r>
            <a:r>
              <a:rPr lang="en-US" altLang="zh-TW" sz="2000">
                <a:latin typeface="Arial" panose="020B0604020202020204" pitchFamily="34" charset="0"/>
              </a:rPr>
              <a:t>//Ajax</a:t>
            </a:r>
            <a:r>
              <a:rPr lang="zh-TW" altLang="en-US" sz="2000">
                <a:latin typeface="Arial" panose="020B0604020202020204" pitchFamily="34" charset="0"/>
              </a:rPr>
              <a:t>結束事件</a:t>
            </a:r>
            <a:endParaRPr lang="en-US" altLang="zh-TW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latin typeface="Arial" panose="020B0604020202020204" pitchFamily="34" charset="0"/>
              </a:rPr>
              <a:t> </a:t>
            </a:r>
            <a:r>
              <a:rPr lang="en-US" altLang="zh-TW" sz="2000">
                <a:latin typeface="Arial" panose="020B0604020202020204" pitchFamily="34" charset="0"/>
              </a:rPr>
              <a:t>    console.log("loadend");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})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000">
                <a:latin typeface="Arial" panose="020B0604020202020204" pitchFamily="34" charset="0"/>
              </a:rPr>
              <a:t>xhr.addEventListener(“timeout”, function () {</a:t>
            </a:r>
            <a:r>
              <a:rPr lang="zh-TW" altLang="en-US" sz="2000">
                <a:latin typeface="Arial" panose="020B0604020202020204" pitchFamily="34" charset="0"/>
              </a:rPr>
              <a:t>       </a:t>
            </a:r>
            <a:r>
              <a:rPr lang="en-US" altLang="zh-TW" sz="2000">
                <a:latin typeface="Arial" panose="020B0604020202020204" pitchFamily="34" charset="0"/>
              </a:rPr>
              <a:t>//timeout</a:t>
            </a:r>
            <a:r>
              <a:rPr lang="zh-TW" altLang="en-US" sz="2000">
                <a:latin typeface="Arial" panose="020B0604020202020204" pitchFamily="34" charset="0"/>
              </a:rPr>
              <a:t>時間到，停止</a:t>
            </a:r>
            <a:r>
              <a:rPr lang="en-US" altLang="zh-TW" sz="2000">
                <a:latin typeface="Arial" panose="020B0604020202020204" pitchFamily="34" charset="0"/>
              </a:rPr>
              <a:t>Ajax</a:t>
            </a:r>
            <a:r>
              <a:rPr lang="zh-TW" altLang="en-US" sz="2000">
                <a:latin typeface="Arial" panose="020B0604020202020204" pitchFamily="34" charset="0"/>
              </a:rPr>
              <a:t>程式執行</a:t>
            </a:r>
            <a:endParaRPr lang="en-US" altLang="zh-TW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latin typeface="Arial" panose="020B0604020202020204" pitchFamily="34" charset="0"/>
              </a:rPr>
              <a:t>     </a:t>
            </a:r>
            <a:r>
              <a:rPr lang="en-US" altLang="zh-TW" sz="2000">
                <a:latin typeface="Arial" panose="020B0604020202020204" pitchFamily="34" charset="0"/>
              </a:rPr>
              <a:t>console.log("timeout");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})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000">
                <a:latin typeface="Arial" panose="020B0604020202020204" pitchFamily="34" charset="0"/>
              </a:rPr>
              <a:t>xhr.addEventListener(“abort”, function () {</a:t>
            </a:r>
            <a:r>
              <a:rPr lang="zh-TW" altLang="en-US" sz="2000">
                <a:latin typeface="Arial" panose="020B0604020202020204" pitchFamily="34" charset="0"/>
              </a:rPr>
              <a:t>           </a:t>
            </a:r>
            <a:r>
              <a:rPr lang="en-US" altLang="zh-TW" sz="2000">
                <a:latin typeface="Arial" panose="020B0604020202020204" pitchFamily="34" charset="0"/>
              </a:rPr>
              <a:t>//</a:t>
            </a:r>
            <a:r>
              <a:rPr lang="zh-TW" altLang="en-US" sz="2000">
                <a:latin typeface="Arial" panose="020B0604020202020204" pitchFamily="34" charset="0"/>
              </a:rPr>
              <a:t>呼叫</a:t>
            </a:r>
            <a:r>
              <a:rPr lang="en-US" altLang="zh-TW" sz="2000">
                <a:latin typeface="Arial" panose="020B0604020202020204" pitchFamily="34" charset="0"/>
              </a:rPr>
              <a:t>abort()</a:t>
            </a:r>
            <a:r>
              <a:rPr lang="zh-TW" altLang="en-US" sz="2000">
                <a:latin typeface="Arial" panose="020B0604020202020204" pitchFamily="34" charset="0"/>
              </a:rPr>
              <a:t>方法，停止</a:t>
            </a:r>
            <a:r>
              <a:rPr lang="en-US" altLang="zh-TW" sz="2000">
                <a:latin typeface="Arial" panose="020B0604020202020204" pitchFamily="34" charset="0"/>
              </a:rPr>
              <a:t>Ajax</a:t>
            </a:r>
            <a:r>
              <a:rPr lang="zh-TW" altLang="en-US" sz="2000">
                <a:latin typeface="Arial" panose="020B0604020202020204" pitchFamily="34" charset="0"/>
              </a:rPr>
              <a:t>程式執行</a:t>
            </a:r>
            <a:endParaRPr lang="en-US" altLang="zh-TW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latin typeface="Arial" panose="020B0604020202020204" pitchFamily="34" charset="0"/>
              </a:rPr>
              <a:t>    </a:t>
            </a:r>
            <a:r>
              <a:rPr lang="en-US" altLang="zh-TW" sz="2000">
                <a:latin typeface="Arial" panose="020B0604020202020204" pitchFamily="34" charset="0"/>
              </a:rPr>
              <a:t>console.log("abort");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})</a:t>
            </a:r>
            <a:endParaRPr lang="zh-TW" altLang="en-US" sz="2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6491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XMLHttpRequest</a:t>
            </a:r>
            <a:r>
              <a:rPr lang="en-US" altLang="zh-TW" dirty="0"/>
              <a:t> </a:t>
            </a:r>
            <a:r>
              <a:rPr lang="zh-TW" altLang="en-US" dirty="0"/>
              <a:t>相關屬性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err="1"/>
              <a:t>responseText</a:t>
            </a:r>
            <a:r>
              <a:rPr lang="zh-TW" altLang="en-US" dirty="0"/>
              <a:t>：取得要從伺服器傳回的文字資料</a:t>
            </a:r>
          </a:p>
          <a:p>
            <a:r>
              <a:rPr lang="en-US" altLang="zh-TW" dirty="0" err="1"/>
              <a:t>responseXML</a:t>
            </a:r>
            <a:r>
              <a:rPr lang="zh-TW" altLang="en-US" dirty="0"/>
              <a:t>：取得要從伺服器傳回的</a:t>
            </a:r>
            <a:r>
              <a:rPr lang="en-US" altLang="zh-TW" dirty="0"/>
              <a:t>XML</a:t>
            </a:r>
            <a:r>
              <a:rPr lang="zh-TW" altLang="en-US" dirty="0"/>
              <a:t>資料</a:t>
            </a:r>
          </a:p>
          <a:p>
            <a:r>
              <a:rPr lang="en-US" altLang="zh-TW" dirty="0" err="1"/>
              <a:t>getAllResponseHeaders</a:t>
            </a:r>
            <a:r>
              <a:rPr lang="zh-TW" altLang="en-US" dirty="0"/>
              <a:t>：取出所有 </a:t>
            </a:r>
            <a:r>
              <a:rPr lang="en-US" altLang="zh-TW" dirty="0"/>
              <a:t>HTML Header </a:t>
            </a:r>
            <a:r>
              <a:rPr lang="zh-TW" altLang="en-US" dirty="0"/>
              <a:t>中的資料</a:t>
            </a:r>
          </a:p>
          <a:p>
            <a:r>
              <a:rPr lang="en-US" altLang="zh-TW" dirty="0" err="1"/>
              <a:t>getResponseHeader</a:t>
            </a:r>
            <a:r>
              <a:rPr lang="zh-TW" altLang="en-US" dirty="0"/>
              <a:t>：取出某個 </a:t>
            </a:r>
            <a:r>
              <a:rPr lang="en-US" altLang="zh-TW" dirty="0"/>
              <a:t>HTML Header </a:t>
            </a:r>
            <a:r>
              <a:rPr lang="zh-TW" altLang="en-US" dirty="0"/>
              <a:t>中的資料</a:t>
            </a:r>
          </a:p>
          <a:p>
            <a:r>
              <a:rPr lang="en-US" altLang="zh-TW" dirty="0" err="1"/>
              <a:t>setRequestHeader</a:t>
            </a:r>
            <a:r>
              <a:rPr lang="zh-TW" altLang="en-US" dirty="0"/>
              <a:t>：設定 </a:t>
            </a:r>
            <a:r>
              <a:rPr lang="en-US" altLang="zh-TW" dirty="0"/>
              <a:t>HTML Header </a:t>
            </a:r>
            <a:r>
              <a:rPr lang="zh-TW" altLang="en-US" dirty="0"/>
              <a:t>中的資料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107</a:t>
            </a:fld>
            <a:endParaRPr lang="zh-TW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8198" y="5379298"/>
            <a:ext cx="10515599" cy="936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79400" indent="-2794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</a:rPr>
              <a:t>xmlhttp.setRequestHeader("Content-type","application/x-www-form-urlencoded");</a:t>
            </a:r>
            <a:endParaRPr lang="en-US" altLang="zh-TW" sz="2400" noProof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346F7F-822E-407A-AE94-1D4BEEC5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表單的資料傳送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ED90DB-EB21-4EC9-B98F-AF14D772AF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form</a:t>
            </a:r>
            <a:r>
              <a:rPr lang="zh-TW" altLang="en-US" dirty="0"/>
              <a:t> 標籤的必要屬性</a:t>
            </a:r>
            <a:endParaRPr lang="en-US" altLang="zh-TW" dirty="0"/>
          </a:p>
          <a:p>
            <a:pPr lvl="1"/>
            <a:r>
              <a:rPr lang="en-US" altLang="zh-TW" dirty="0"/>
              <a:t>method</a:t>
            </a:r>
            <a:r>
              <a:rPr lang="zh-TW" altLang="en-US" dirty="0"/>
              <a:t>：</a:t>
            </a:r>
            <a:r>
              <a:rPr lang="en-US" altLang="zh-TW" dirty="0"/>
              <a:t>get(</a:t>
            </a:r>
            <a:r>
              <a:rPr lang="zh-TW" altLang="en-US" dirty="0"/>
              <a:t>預設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post(</a:t>
            </a:r>
            <a:r>
              <a:rPr lang="zh-TW" altLang="en-US" dirty="0"/>
              <a:t>一般都會改用</a:t>
            </a:r>
            <a:r>
              <a:rPr lang="en-US" altLang="zh-TW" dirty="0"/>
              <a:t>post)</a:t>
            </a:r>
          </a:p>
          <a:p>
            <a:pPr lvl="1"/>
            <a:r>
              <a:rPr lang="en-US" altLang="zh-TW" dirty="0" err="1"/>
              <a:t>enctype</a:t>
            </a:r>
            <a:r>
              <a:rPr lang="zh-TW" altLang="en-US" dirty="0"/>
              <a:t>：</a:t>
            </a:r>
            <a:endParaRPr lang="en-US" altLang="zh-TW" dirty="0"/>
          </a:p>
          <a:p>
            <a:pPr lvl="2"/>
            <a:r>
              <a:rPr lang="en-US" altLang="zh-TW" dirty="0"/>
              <a:t>application/x-www-form-</a:t>
            </a:r>
            <a:r>
              <a:rPr lang="en-US" altLang="zh-TW" dirty="0" err="1"/>
              <a:t>urlencoded</a:t>
            </a:r>
            <a:r>
              <a:rPr lang="en-US" altLang="zh-TW" dirty="0"/>
              <a:t>(</a:t>
            </a:r>
            <a:r>
              <a:rPr lang="zh-TW" altLang="en-US" dirty="0"/>
              <a:t>預設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multipart/form-data</a:t>
            </a:r>
            <a:r>
              <a:rPr lang="zh-TW" altLang="en-US" dirty="0"/>
              <a:t>：檔案上傳需使用</a:t>
            </a:r>
            <a:endParaRPr lang="en-US" altLang="zh-TW" dirty="0"/>
          </a:p>
          <a:p>
            <a:pPr lvl="2"/>
            <a:r>
              <a:rPr lang="en-US" altLang="zh-TW" dirty="0"/>
              <a:t>text/plain</a:t>
            </a:r>
          </a:p>
          <a:p>
            <a:pPr lvl="1"/>
            <a:r>
              <a:rPr lang="en-US" altLang="zh-TW" dirty="0"/>
              <a:t>action</a:t>
            </a:r>
            <a:r>
              <a:rPr lang="zh-TW" altLang="en-US" dirty="0"/>
              <a:t>：伺服器端接收資料的程式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表單類的元素皆要設定 </a:t>
            </a:r>
            <a:r>
              <a:rPr lang="en-US" altLang="zh-TW" dirty="0"/>
              <a:t>name </a:t>
            </a:r>
            <a:r>
              <a:rPr lang="zh-TW" altLang="en-US" dirty="0"/>
              <a:t>屬性</a:t>
            </a:r>
            <a:endParaRPr lang="en-US" altLang="zh-TW" dirty="0"/>
          </a:p>
          <a:p>
            <a:pPr lvl="1"/>
            <a:r>
              <a:rPr lang="en-US" altLang="zh-TW" dirty="0"/>
              <a:t>input</a:t>
            </a:r>
            <a:r>
              <a:rPr lang="zh-TW" altLang="en-US" dirty="0"/>
              <a:t>、</a:t>
            </a:r>
            <a:r>
              <a:rPr lang="en-US" altLang="zh-TW" dirty="0"/>
              <a:t>select</a:t>
            </a:r>
            <a:r>
              <a:rPr lang="zh-TW" altLang="en-US" dirty="0"/>
              <a:t>、</a:t>
            </a:r>
            <a:r>
              <a:rPr lang="en-US" altLang="zh-TW" dirty="0" err="1"/>
              <a:t>textarea</a:t>
            </a:r>
            <a:r>
              <a:rPr lang="en-US" altLang="zh-TW" dirty="0"/>
              <a:t> </a:t>
            </a:r>
            <a:r>
              <a:rPr lang="zh-TW" altLang="en-US" dirty="0"/>
              <a:t>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A25883-F4A0-4440-A355-4CD626988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3746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Ajax POST </a:t>
            </a:r>
            <a:r>
              <a:rPr lang="zh-TW" altLang="en-US"/>
              <a:t>程式範例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109</a:t>
            </a:fld>
            <a:endParaRPr lang="zh-TW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69072" y="1196975"/>
            <a:ext cx="10784726" cy="5111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</a:t>
            </a:r>
            <a:r>
              <a:rPr lang="en-US" altLang="zh-TW" sz="2400" dirty="0" err="1">
                <a:latin typeface="Arial" panose="020B0604020202020204" pitchFamily="34" charset="0"/>
              </a:rPr>
              <a:t>xhr</a:t>
            </a:r>
            <a:r>
              <a:rPr lang="en-US" altLang="zh-TW" sz="2400" dirty="0">
                <a:latin typeface="Arial" panose="020B0604020202020204" pitchFamily="34" charset="0"/>
              </a:rPr>
              <a:t> = new </a:t>
            </a:r>
            <a:r>
              <a:rPr lang="en-US" altLang="zh-TW" sz="2400" dirty="0" err="1">
                <a:latin typeface="Arial" panose="020B0604020202020204" pitchFamily="34" charset="0"/>
              </a:rPr>
              <a:t>XMLHttpRequest</a:t>
            </a:r>
            <a:r>
              <a:rPr lang="en-US" altLang="zh-TW" sz="2400" dirty="0">
                <a:latin typeface="Arial" panose="020B0604020202020204" pitchFamily="34" charset="0"/>
              </a:rPr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xhr.addEventListener</a:t>
            </a:r>
            <a:r>
              <a:rPr lang="en-US" altLang="zh-TW" sz="2400" dirty="0">
                <a:latin typeface="Arial" panose="020B0604020202020204" pitchFamily="34" charset="0"/>
              </a:rPr>
              <a:t>(“</a:t>
            </a:r>
            <a:r>
              <a:rPr lang="en-US" altLang="zh-TW" sz="2400" dirty="0" err="1">
                <a:latin typeface="Arial" panose="020B0604020202020204" pitchFamily="34" charset="0"/>
              </a:rPr>
              <a:t>load”,function</a:t>
            </a:r>
            <a:r>
              <a:rPr lang="en-US" altLang="zh-TW" sz="2400" dirty="0">
                <a:latin typeface="Arial" panose="020B0604020202020204" pitchFamily="34" charset="0"/>
              </a:rPr>
              <a:t>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var data = </a:t>
            </a:r>
            <a:r>
              <a:rPr lang="en-US" altLang="zh-TW" sz="2400" dirty="0" err="1">
                <a:latin typeface="Arial" panose="020B0604020202020204" pitchFamily="34" charset="0"/>
              </a:rPr>
              <a:t>xhr.responseText</a:t>
            </a:r>
            <a:r>
              <a:rPr lang="en-US" altLang="zh-TW" sz="2400" dirty="0">
                <a:latin typeface="Arial" panose="020B0604020202020204" pitchFamily="34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//</a:t>
            </a:r>
            <a:r>
              <a:rPr lang="zh-TW" altLang="en-US" sz="2400" dirty="0">
                <a:latin typeface="Arial" panose="020B0604020202020204" pitchFamily="34" charset="0"/>
              </a:rPr>
              <a:t>步驟四 讀出回傳的結果 </a:t>
            </a:r>
            <a:r>
              <a:rPr lang="en-US" altLang="zh-TW" sz="2400" dirty="0">
                <a:latin typeface="Arial" panose="020B0604020202020204" pitchFamily="34" charset="0"/>
              </a:rPr>
              <a:t>xml or </a:t>
            </a:r>
            <a:r>
              <a:rPr lang="en-US" altLang="zh-TW" sz="2400" dirty="0" err="1">
                <a:latin typeface="Arial" panose="020B0604020202020204" pitchFamily="34" charset="0"/>
              </a:rPr>
              <a:t>json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//</a:t>
            </a:r>
            <a:r>
              <a:rPr lang="zh-TW" altLang="en-US" sz="2400" dirty="0">
                <a:latin typeface="Arial" panose="020B0604020202020204" pitchFamily="34" charset="0"/>
              </a:rPr>
              <a:t>步驟五 將讀出的結果顯示在網頁上 </a:t>
            </a:r>
            <a:r>
              <a:rPr lang="en-US" altLang="zh-TW" sz="2400" dirty="0">
                <a:latin typeface="Arial" panose="020B0604020202020204" pitchFamily="34" charset="0"/>
              </a:rPr>
              <a:t>DOM</a:t>
            </a:r>
            <a:endParaRPr lang="zh-TW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latin typeface="Arial" panose="020B0604020202020204" pitchFamily="34" charset="0"/>
              </a:rPr>
              <a:t>//1. open</a:t>
            </a:r>
            <a:r>
              <a:rPr lang="zh-TW" altLang="en-US" sz="2400" b="1" dirty="0">
                <a:latin typeface="Arial" panose="020B0604020202020204" pitchFamily="34" charset="0"/>
              </a:rPr>
              <a:t>方法中的第一參數改成</a:t>
            </a:r>
            <a:r>
              <a:rPr lang="en-US" altLang="zh-TW" sz="2400" b="1" dirty="0">
                <a:latin typeface="Arial" panose="020B0604020202020204" pitchFamily="34" charset="0"/>
              </a:rPr>
              <a:t>POST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xhr.open</a:t>
            </a:r>
            <a:r>
              <a:rPr lang="en-US" altLang="zh-TW" sz="2400" dirty="0">
                <a:latin typeface="Arial" panose="020B0604020202020204" pitchFamily="34" charset="0"/>
              </a:rPr>
              <a:t>("POST", "</a:t>
            </a:r>
            <a:r>
              <a:rPr lang="zh-TW" altLang="en-US" sz="2400" dirty="0">
                <a:latin typeface="Arial" panose="020B0604020202020204" pitchFamily="34" charset="0"/>
              </a:rPr>
              <a:t>伺服器端程式</a:t>
            </a:r>
            <a:r>
              <a:rPr lang="en-US" altLang="zh-TW" sz="2400" dirty="0">
                <a:latin typeface="Arial" panose="020B0604020202020204" pitchFamily="34" charset="0"/>
              </a:rPr>
              <a:t>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latin typeface="Arial" panose="020B0604020202020204" pitchFamily="34" charset="0"/>
              </a:rPr>
              <a:t>//2. </a:t>
            </a:r>
            <a:r>
              <a:rPr lang="zh-TW" altLang="en-US" sz="2400" b="1" dirty="0">
                <a:latin typeface="Arial" panose="020B0604020202020204" pitchFamily="34" charset="0"/>
              </a:rPr>
              <a:t>設定</a:t>
            </a:r>
            <a:r>
              <a:rPr lang="en-US" altLang="zh-TW" sz="2400" b="1" dirty="0">
                <a:latin typeface="Arial" panose="020B0604020202020204" pitchFamily="34" charset="0"/>
              </a:rPr>
              <a:t>Request Header</a:t>
            </a:r>
            <a:r>
              <a:rPr lang="zh-TW" altLang="en-US" sz="2400" b="1" dirty="0">
                <a:latin typeface="Arial" panose="020B0604020202020204" pitchFamily="34" charset="0"/>
              </a:rPr>
              <a:t>中的</a:t>
            </a:r>
            <a:r>
              <a:rPr lang="en-US" altLang="zh-TW" sz="2400" b="1" dirty="0">
                <a:latin typeface="Arial" panose="020B0604020202020204" pitchFamily="34" charset="0"/>
              </a:rPr>
              <a:t>Content-Type</a:t>
            </a:r>
            <a:r>
              <a:rPr lang="zh-TW" altLang="en-US" sz="2400" b="1" dirty="0">
                <a:latin typeface="Arial" panose="020B0604020202020204" pitchFamily="34" charset="0"/>
              </a:rPr>
              <a:t>，如下：</a:t>
            </a:r>
            <a:endParaRPr lang="en-US" altLang="zh-TW" sz="2400" b="1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xhr.setRequestHeader</a:t>
            </a:r>
            <a:r>
              <a:rPr lang="en-US" altLang="zh-TW" sz="2400" dirty="0">
                <a:latin typeface="Arial" panose="020B0604020202020204" pitchFamily="34" charset="0"/>
              </a:rPr>
              <a:t>("Content-Type", "application/x-www-form-</a:t>
            </a:r>
            <a:r>
              <a:rPr lang="en-US" altLang="zh-TW" sz="2400" dirty="0" err="1">
                <a:latin typeface="Arial" panose="020B0604020202020204" pitchFamily="34" charset="0"/>
              </a:rPr>
              <a:t>urlencoded</a:t>
            </a:r>
            <a:r>
              <a:rPr lang="en-US" altLang="zh-TW" sz="2400" dirty="0">
                <a:latin typeface="Arial" panose="020B0604020202020204" pitchFamily="34" charset="0"/>
              </a:rPr>
              <a:t>");</a:t>
            </a:r>
            <a:endParaRPr lang="en-US" altLang="zh-TW" sz="2400" noProof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latin typeface="Arial" panose="020B0604020202020204" pitchFamily="34" charset="0"/>
              </a:rPr>
              <a:t>//3. </a:t>
            </a:r>
            <a:r>
              <a:rPr lang="zh-TW" altLang="en-US" sz="2400" b="1" dirty="0">
                <a:latin typeface="Arial" panose="020B0604020202020204" pitchFamily="34" charset="0"/>
              </a:rPr>
              <a:t>傳送到伺服器端的資料放到</a:t>
            </a:r>
            <a:r>
              <a:rPr lang="en-US" altLang="zh-TW" sz="2400" b="1" dirty="0">
                <a:latin typeface="Arial" panose="020B0604020202020204" pitchFamily="34" charset="0"/>
              </a:rPr>
              <a:t>send()</a:t>
            </a:r>
            <a:r>
              <a:rPr lang="zh-TW" altLang="en-US" sz="2400" b="1" dirty="0">
                <a:latin typeface="Arial" panose="020B0604020202020204" pitchFamily="34" charset="0"/>
              </a:rPr>
              <a:t>中</a:t>
            </a:r>
            <a:endParaRPr lang="en-US" altLang="zh-TW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xhr.send</a:t>
            </a:r>
            <a:r>
              <a:rPr lang="en-US" altLang="zh-TW" sz="2400" dirty="0">
                <a:latin typeface="Arial" panose="020B0604020202020204" pitchFamily="34" charset="0"/>
              </a:rPr>
              <a:t>("name=</a:t>
            </a:r>
            <a:r>
              <a:rPr lang="en-US" altLang="zh-TW" sz="2400" dirty="0" err="1">
                <a:latin typeface="Arial" panose="020B0604020202020204" pitchFamily="34" charset="0"/>
              </a:rPr>
              <a:t>Jack</a:t>
            </a:r>
            <a:r>
              <a:rPr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&amp;</a:t>
            </a:r>
            <a:r>
              <a:rPr lang="en-US" altLang="zh-TW" sz="2400" dirty="0" err="1">
                <a:latin typeface="Arial" panose="020B0604020202020204" pitchFamily="34" charset="0"/>
              </a:rPr>
              <a:t>age</a:t>
            </a:r>
            <a:r>
              <a:rPr lang="en-US" altLang="zh-TW" sz="2400" dirty="0">
                <a:latin typeface="Arial" panose="020B0604020202020204" pitchFamily="34" charset="0"/>
              </a:rPr>
              <a:t>=27");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                                                         </a:t>
            </a: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zh-TW" altLang="en-US" sz="2400" dirty="0">
                <a:latin typeface="Arial" panose="020B0604020202020204" pitchFamily="34" charset="0"/>
              </a:rPr>
              <a:t>  </a:t>
            </a:r>
            <a:endParaRPr lang="en-US" altLang="zh-TW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9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AJAX </a:t>
            </a:r>
            <a:r>
              <a:rPr lang="zh-TW" altLang="en-US" dirty="0"/>
              <a:t>的定義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不是一個技術</a:t>
            </a:r>
          </a:p>
          <a:p>
            <a:r>
              <a:rPr lang="zh-TW" altLang="en-US" dirty="0"/>
              <a:t>是多個技術組合而成的運用</a:t>
            </a:r>
          </a:p>
          <a:p>
            <a:pPr lvl="1"/>
            <a:r>
              <a:rPr lang="zh-TW" altLang="en-US" dirty="0"/>
              <a:t>使用標準的 </a:t>
            </a:r>
            <a:r>
              <a:rPr lang="en-US" altLang="zh-TW" dirty="0"/>
              <a:t>XHTML</a:t>
            </a:r>
            <a:r>
              <a:rPr lang="zh-TW" altLang="en-US" dirty="0"/>
              <a:t>，</a:t>
            </a:r>
            <a:r>
              <a:rPr lang="en-US" altLang="zh-TW" dirty="0"/>
              <a:t>CSS </a:t>
            </a:r>
            <a:r>
              <a:rPr lang="zh-TW" altLang="en-US" dirty="0"/>
              <a:t>來顯示資料 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Document Object Model </a:t>
            </a:r>
            <a:r>
              <a:rPr lang="zh-TW" altLang="en-US" dirty="0"/>
              <a:t>的技術與使用者互動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XML</a:t>
            </a:r>
            <a:r>
              <a:rPr lang="zh-TW" altLang="en-US" dirty="0"/>
              <a:t>及</a:t>
            </a:r>
            <a:r>
              <a:rPr lang="en-US" altLang="zh-TW" dirty="0"/>
              <a:t>XSLT </a:t>
            </a:r>
            <a:r>
              <a:rPr lang="zh-TW" altLang="en-US" dirty="0"/>
              <a:t>交換及傳遞資料 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 err="1"/>
              <a:t>XMLHttpRequest</a:t>
            </a:r>
            <a:r>
              <a:rPr lang="zh-TW" altLang="en-US" dirty="0"/>
              <a:t>非同步的取得資料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JavaScript </a:t>
            </a:r>
            <a:r>
              <a:rPr lang="zh-TW" altLang="en-US" dirty="0"/>
              <a:t>整合所有技術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8428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74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AJAX </a:t>
            </a:r>
            <a:r>
              <a:rPr lang="zh-TW" altLang="en-US" dirty="0"/>
              <a:t>的優點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不需要切換頁面，可以快速改變頁面</a:t>
            </a:r>
          </a:p>
          <a:p>
            <a:r>
              <a:rPr lang="zh-TW" altLang="en-US" dirty="0"/>
              <a:t>可使用不需等待伺服器的非同步請求</a:t>
            </a:r>
          </a:p>
          <a:p>
            <a:r>
              <a:rPr lang="zh-TW" altLang="en-US" dirty="0"/>
              <a:t>可將伺服器端的程式搬到客戶端進行</a:t>
            </a:r>
          </a:p>
          <a:p>
            <a:r>
              <a:rPr lang="zh-TW" altLang="en-US" dirty="0"/>
              <a:t>減少資料傳輸數量</a:t>
            </a:r>
          </a:p>
          <a:p>
            <a:r>
              <a:rPr lang="zh-TW" altLang="en-US" dirty="0"/>
              <a:t>高即時互動性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383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同步的網站運作模式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33" y="1136112"/>
            <a:ext cx="7634217" cy="493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2"/>
          <a:stretch/>
        </p:blipFill>
        <p:spPr bwMode="auto">
          <a:xfrm>
            <a:off x="8399577" y="1136112"/>
            <a:ext cx="3199548" cy="481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5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非同步的網站運作模式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72" y="1231357"/>
            <a:ext cx="8001024" cy="485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583" y="1231358"/>
            <a:ext cx="2541730" cy="485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18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AJAX </a:t>
            </a:r>
            <a:r>
              <a:rPr lang="zh-TW" altLang="en-US" dirty="0"/>
              <a:t>的建立方式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完全手工自己打造</a:t>
            </a:r>
            <a:r>
              <a:rPr lang="en-US" altLang="zh-TW" dirty="0"/>
              <a:t>AJAX</a:t>
            </a:r>
          </a:p>
          <a:p>
            <a:pPr lvl="1"/>
            <a:r>
              <a:rPr lang="en-US" altLang="zh-TW" dirty="0"/>
              <a:t>JavaScript + DOM + </a:t>
            </a:r>
            <a:r>
              <a:rPr lang="en-US" altLang="zh-TW" dirty="0" err="1"/>
              <a:t>XMLHTTPRequest</a:t>
            </a:r>
            <a:r>
              <a:rPr lang="en-US" altLang="zh-TW" dirty="0"/>
              <a:t> | fetch()</a:t>
            </a:r>
          </a:p>
          <a:p>
            <a:pPr lvl="1"/>
            <a:r>
              <a:rPr lang="zh-TW" altLang="en-US" dirty="0"/>
              <a:t>但可能對大多數人而言太困難也太耗時</a:t>
            </a:r>
            <a:br>
              <a:rPr lang="zh-TW" altLang="en-US" dirty="0"/>
            </a:br>
            <a:endParaRPr lang="zh-TW" altLang="en-US" dirty="0"/>
          </a:p>
          <a:p>
            <a:r>
              <a:rPr lang="zh-TW" altLang="en-US" dirty="0"/>
              <a:t>使用</a:t>
            </a:r>
            <a:r>
              <a:rPr lang="en-US" altLang="zh-TW" dirty="0"/>
              <a:t>AJAX</a:t>
            </a:r>
            <a:r>
              <a:rPr lang="zh-TW" altLang="en-US" dirty="0"/>
              <a:t>現成函式庫</a:t>
            </a:r>
          </a:p>
          <a:p>
            <a:pPr lvl="1"/>
            <a:r>
              <a:rPr lang="zh-TW" altLang="en-US" dirty="0"/>
              <a:t>熟悉函式庫，所提供的功能</a:t>
            </a:r>
          </a:p>
          <a:p>
            <a:pPr lvl="1"/>
            <a:r>
              <a:rPr lang="zh-TW" altLang="en-US" dirty="0"/>
              <a:t>建置簡單，快速容易</a:t>
            </a:r>
          </a:p>
          <a:p>
            <a:pPr lvl="1"/>
            <a:r>
              <a:rPr lang="zh-TW" altLang="en-US" dirty="0"/>
              <a:t>熱門函式庫</a:t>
            </a:r>
          </a:p>
          <a:p>
            <a:pPr lvl="2"/>
            <a:r>
              <a:rPr lang="en-US" altLang="zh-TW" dirty="0"/>
              <a:t>jQuery</a:t>
            </a:r>
          </a:p>
          <a:p>
            <a:pPr lvl="2"/>
            <a:r>
              <a:rPr lang="en-US" altLang="zh-TW" dirty="0" err="1"/>
              <a:t>Axios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58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8666E27-A1D4-79C3-208B-9289FBCE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想想看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5F74ABDE-27BB-7ACA-A3AE-6E27B11D7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網頁開發時，什麼時候會用 </a:t>
            </a:r>
            <a:r>
              <a:rPr lang="en-US" altLang="zh-TW" dirty="0"/>
              <a:t>Flask</a:t>
            </a:r>
            <a:r>
              <a:rPr lang="zh-TW" altLang="en-US" dirty="0"/>
              <a:t>的技術</a:t>
            </a:r>
            <a:r>
              <a:rPr lang="en-US" altLang="zh-TW" dirty="0"/>
              <a:t>?</a:t>
            </a:r>
            <a:r>
              <a:rPr lang="zh-TW" altLang="en-US" dirty="0"/>
              <a:t>什麼時候會用 </a:t>
            </a:r>
            <a:r>
              <a:rPr lang="en-US" altLang="zh-TW" dirty="0"/>
              <a:t>Ajax</a:t>
            </a:r>
            <a:r>
              <a:rPr lang="zh-TW" altLang="en-US" dirty="0"/>
              <a:t> 技術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0C0A1B-0185-C536-D73F-F35CBD13B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68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E086E1E-E687-E627-61A7-F59F3339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r>
              <a:rPr lang="zh-TW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AJAX</a:t>
            </a:r>
            <a:r>
              <a:rPr lang="zh-TW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TW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開始之前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C8529-8062-B4CF-52BF-78B4D55F4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17</a:t>
            </a:fld>
            <a:endParaRPr lang="zh-TW" altLang="en-US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68CDE257-DB75-21A6-5C83-A598A8377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074167"/>
              </p:ext>
            </p:extLst>
          </p:nvPr>
        </p:nvGraphicFramePr>
        <p:xfrm>
          <a:off x="2175327" y="1646077"/>
          <a:ext cx="7841344" cy="433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7234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9C4F9E-BAF7-5259-E79C-F7913BA940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99BBED8-6DCE-6BBC-0E40-5C1D3401D70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53A50-130F-10BE-4E80-01BA99D14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8FB002C-CB71-9B4F-206F-F315867A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你喜歡哪一段程式碼？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74D9305-B62F-DAE9-3B29-B1F92E88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6" y="1223319"/>
            <a:ext cx="4093734" cy="53257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console.log("A");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</a:t>
            </a: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console.log("B");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</a:t>
            </a: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console.log("C");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}, 1000)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}, 1000)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},1000)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8FE2F76-A328-71D5-F586-C645A489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401" y="1210962"/>
            <a:ext cx="3344348" cy="53257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show('A’)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.then(data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console.log(data)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return show('B')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.then(data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console.log(data)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return show('C')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.then(data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console.log(data)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F599A54-5685-E564-96FC-81BD9AA58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0460" y="1210962"/>
            <a:ext cx="4262467" cy="53257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(async 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let data = await show("A");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console.log(data);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data = await show("B");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console.log(data);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data = await show("C");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console.log(data);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})();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B02725-CD46-A2F3-2BB6-CA8DF6C60AA9}"/>
              </a:ext>
            </a:extLst>
          </p:cNvPr>
          <p:cNvSpPr/>
          <p:nvPr/>
        </p:nvSpPr>
        <p:spPr>
          <a:xfrm>
            <a:off x="1615121" y="761654"/>
            <a:ext cx="1005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(A)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0CFEB4-9A01-C109-9D55-60434028124B}"/>
              </a:ext>
            </a:extLst>
          </p:cNvPr>
          <p:cNvSpPr/>
          <p:nvPr/>
        </p:nvSpPr>
        <p:spPr>
          <a:xfrm>
            <a:off x="5494873" y="761654"/>
            <a:ext cx="1005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(B)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5602C1-43E7-F84D-0937-B267205DAE05}"/>
              </a:ext>
            </a:extLst>
          </p:cNvPr>
          <p:cNvSpPr/>
          <p:nvPr/>
        </p:nvSpPr>
        <p:spPr>
          <a:xfrm>
            <a:off x="9458991" y="761654"/>
            <a:ext cx="1005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(C)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7490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91C10C-0905-A57E-015F-A1251BE7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同步</a:t>
            </a:r>
            <a:r>
              <a:rPr lang="en-US" altLang="zh-TW" dirty="0"/>
              <a:t> vs </a:t>
            </a:r>
            <a:r>
              <a:rPr lang="zh-TW" altLang="en-US" dirty="0"/>
              <a:t>非同步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19A8C5-E39E-5300-C199-CEFF2CE53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5B5048B-330E-CDA5-3FE3-4E6C741FEEE7}"/>
              </a:ext>
            </a:extLst>
          </p:cNvPr>
          <p:cNvGraphicFramePr/>
          <p:nvPr/>
        </p:nvGraphicFramePr>
        <p:xfrm>
          <a:off x="0" y="1136111"/>
          <a:ext cx="12192000" cy="201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6D129C7F-F816-EDBE-FC7D-6C0E55D25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72" y="3282879"/>
            <a:ext cx="6256062" cy="3022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t"/>
          <a:lstStyle/>
          <a:p>
            <a:pPr>
              <a:spcBef>
                <a:spcPct val="0"/>
              </a:spcBef>
            </a:pPr>
            <a:r>
              <a:rPr lang="zh-TW" altLang="en-US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刷牙</a:t>
            </a:r>
            <a:r>
              <a:rPr lang="en-US" altLang="zh-TW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()</a:t>
            </a:r>
            <a:r>
              <a:rPr lang="zh-TW" altLang="en-US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                                      </a:t>
            </a:r>
            <a:r>
              <a:rPr lang="en-US" altLang="zh-TW" sz="2400" noProof="1"/>
              <a:t>//3</a:t>
            </a:r>
            <a:r>
              <a:rPr lang="zh-TW" altLang="en-US" sz="2400" noProof="1"/>
              <a:t>分鐘</a:t>
            </a:r>
            <a:endParaRPr lang="en-US" altLang="zh-TW" sz="2400" noProof="1"/>
          </a:p>
          <a:p>
            <a:pPr>
              <a:spcBef>
                <a:spcPct val="0"/>
              </a:spcBef>
            </a:pPr>
            <a:r>
              <a:rPr lang="zh-TW" altLang="en-US" sz="2400" dirty="0"/>
              <a:t>洗臉</a:t>
            </a:r>
            <a:r>
              <a:rPr lang="en-US" altLang="zh-TW" sz="2400" dirty="0"/>
              <a:t>()</a:t>
            </a:r>
            <a:r>
              <a:rPr lang="zh-TW" altLang="en-US" sz="2400" dirty="0"/>
              <a:t>                                               </a:t>
            </a:r>
            <a:r>
              <a:rPr lang="en-US" altLang="zh-TW" sz="2400" dirty="0"/>
              <a:t>//3</a:t>
            </a:r>
            <a:r>
              <a:rPr lang="zh-TW" altLang="en-US" sz="2400" dirty="0"/>
              <a:t>分鐘</a:t>
            </a:r>
            <a:endParaRPr lang="en-US" altLang="zh-TW" sz="2400" dirty="0"/>
          </a:p>
          <a:p>
            <a:pPr>
              <a:spcBef>
                <a:spcPct val="0"/>
              </a:spcBef>
            </a:pPr>
            <a:r>
              <a:rPr lang="en-US" altLang="zh-TW" sz="2400" dirty="0"/>
              <a:t>const </a:t>
            </a:r>
            <a:r>
              <a:rPr lang="zh-TW" altLang="en-US" sz="2400" dirty="0"/>
              <a:t>蒸蛋完成 </a:t>
            </a:r>
            <a:r>
              <a:rPr lang="en-US" altLang="zh-TW" sz="2400" dirty="0"/>
              <a:t>=</a:t>
            </a:r>
            <a:r>
              <a:rPr lang="zh-TW" altLang="en-US" sz="2400" dirty="0"/>
              <a:t> 蒸蛋</a:t>
            </a:r>
            <a:r>
              <a:rPr lang="en-US" altLang="zh-TW" sz="2400" dirty="0"/>
              <a:t>()            //10</a:t>
            </a:r>
            <a:r>
              <a:rPr lang="zh-TW" altLang="en-US" sz="2400" dirty="0"/>
              <a:t>分鐘</a:t>
            </a:r>
            <a:endParaRPr lang="en-US" altLang="zh-TW" sz="2400" dirty="0"/>
          </a:p>
          <a:p>
            <a:pPr>
              <a:spcBef>
                <a:spcPct val="0"/>
              </a:spcBef>
            </a:pPr>
            <a:r>
              <a:rPr lang="en-US" altLang="zh-TW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const </a:t>
            </a:r>
            <a:r>
              <a:rPr lang="zh-TW" altLang="en-US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煮咖啡完成 </a:t>
            </a:r>
            <a:r>
              <a:rPr lang="en-US" altLang="zh-TW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=</a:t>
            </a:r>
            <a:r>
              <a:rPr lang="zh-TW" altLang="en-US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煮咖啡</a:t>
            </a:r>
            <a:r>
              <a:rPr lang="en-US" altLang="zh-TW" sz="2400" dirty="0"/>
              <a:t>()    //5</a:t>
            </a:r>
            <a:r>
              <a:rPr lang="zh-TW" altLang="en-US" sz="2400" dirty="0"/>
              <a:t>分鐘</a:t>
            </a:r>
            <a:endParaRPr lang="en-US" altLang="zh-TW" sz="2400" dirty="0"/>
          </a:p>
          <a:p>
            <a:pPr>
              <a:spcBef>
                <a:spcPct val="0"/>
              </a:spcBef>
            </a:pPr>
            <a:r>
              <a:rPr lang="en-US" altLang="zh-TW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const </a:t>
            </a:r>
            <a:r>
              <a:rPr lang="zh-TW" altLang="en-US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烤土司完成 </a:t>
            </a:r>
            <a:r>
              <a:rPr lang="en-US" altLang="zh-TW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=</a:t>
            </a:r>
            <a:r>
              <a:rPr lang="zh-TW" altLang="en-US" sz="2400" dirty="0"/>
              <a:t>烤土司</a:t>
            </a:r>
            <a:r>
              <a:rPr lang="en-US" altLang="zh-TW" sz="2400" dirty="0"/>
              <a:t>()    //4</a:t>
            </a:r>
            <a:r>
              <a:rPr lang="zh-TW" altLang="en-US" sz="2400" dirty="0"/>
              <a:t>分鐘</a:t>
            </a:r>
            <a:endParaRPr lang="en-US" altLang="zh-TW" sz="2400" dirty="0"/>
          </a:p>
          <a:p>
            <a:pPr>
              <a:spcBef>
                <a:spcPct val="0"/>
              </a:spcBef>
            </a:pPr>
            <a:r>
              <a:rPr lang="en-US" altLang="zh-TW" sz="2400" dirty="0"/>
              <a:t>If(</a:t>
            </a:r>
            <a:r>
              <a:rPr lang="zh-TW" altLang="en-US" sz="2400" dirty="0"/>
              <a:t>蒸蛋完成 </a:t>
            </a:r>
            <a:r>
              <a:rPr lang="en-US" altLang="zh-TW" sz="2400" dirty="0"/>
              <a:t>&amp;&amp;</a:t>
            </a:r>
            <a:r>
              <a:rPr lang="zh-TW" altLang="en-US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煮咖啡完成 </a:t>
            </a:r>
            <a:r>
              <a:rPr lang="en-US" altLang="zh-TW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&amp;&amp;</a:t>
            </a:r>
            <a:r>
              <a:rPr lang="zh-TW" altLang="en-US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 烤土司完成</a:t>
            </a:r>
            <a:r>
              <a:rPr lang="en-US" altLang="zh-TW" sz="2400" dirty="0"/>
              <a:t> ){</a:t>
            </a:r>
          </a:p>
          <a:p>
            <a:pPr>
              <a:spcBef>
                <a:spcPct val="0"/>
              </a:spcBef>
            </a:pPr>
            <a:r>
              <a:rPr lang="zh-TW" altLang="en-US" sz="2400" dirty="0"/>
              <a:t>       吃早餐</a:t>
            </a:r>
            <a:r>
              <a:rPr lang="en-US" altLang="zh-TW" sz="2400" dirty="0"/>
              <a:t>()</a:t>
            </a:r>
          </a:p>
          <a:p>
            <a:pPr>
              <a:spcBef>
                <a:spcPct val="0"/>
              </a:spcBef>
            </a:pPr>
            <a:r>
              <a:rPr lang="en-US" altLang="zh-TW" sz="2400" dirty="0"/>
              <a:t>}</a:t>
            </a:r>
            <a:endParaRPr lang="en-US" altLang="zh-TW" sz="2400" noProof="1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>
              <a:spcBef>
                <a:spcPct val="0"/>
              </a:spcBef>
            </a:pPr>
            <a:endParaRPr lang="en-US" altLang="zh-TW" sz="2400" noProof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BAD5B6-28AA-E341-F85B-6DC04B0ABB69}"/>
              </a:ext>
            </a:extLst>
          </p:cNvPr>
          <p:cNvSpPr txBox="1"/>
          <p:nvPr/>
        </p:nvSpPr>
        <p:spPr>
          <a:xfrm>
            <a:off x="6969212" y="3241790"/>
            <a:ext cx="5086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小明起床後要幾分鐘才能開始吃早餐</a:t>
            </a:r>
            <a:r>
              <a:rPr lang="en-US" altLang="zh-TW" sz="2400" dirty="0"/>
              <a:t>?</a:t>
            </a:r>
          </a:p>
          <a:p>
            <a:pPr marL="457200" indent="-457200">
              <a:buAutoNum type="alphaUcParenBoth"/>
            </a:pPr>
            <a:r>
              <a:rPr lang="en-US" altLang="zh-TW" sz="2400" dirty="0"/>
              <a:t>25</a:t>
            </a:r>
            <a:r>
              <a:rPr lang="zh-TW" altLang="en-US" sz="2400" dirty="0"/>
              <a:t> 分鐘</a:t>
            </a:r>
            <a:endParaRPr lang="en-US" altLang="zh-TW" sz="2400" dirty="0"/>
          </a:p>
          <a:p>
            <a:pPr marL="457200" indent="-457200">
              <a:buAutoNum type="alphaUcParenBoth"/>
            </a:pPr>
            <a:r>
              <a:rPr lang="en-US" altLang="zh-TW" sz="2400" dirty="0"/>
              <a:t>19 </a:t>
            </a:r>
            <a:r>
              <a:rPr lang="zh-TW" altLang="en-US" sz="2400" dirty="0"/>
              <a:t>分鐘</a:t>
            </a:r>
            <a:endParaRPr lang="en-US" altLang="zh-TW" sz="2400" dirty="0"/>
          </a:p>
          <a:p>
            <a:pPr marL="457200" indent="-457200">
              <a:buAutoNum type="alphaUcParenBoth"/>
            </a:pPr>
            <a:r>
              <a:rPr lang="en-US" altLang="zh-TW" sz="2400" dirty="0"/>
              <a:t>15 </a:t>
            </a:r>
            <a:r>
              <a:rPr lang="zh-TW" altLang="en-US" sz="2400" dirty="0"/>
              <a:t>分鐘</a:t>
            </a:r>
            <a:endParaRPr lang="en-US" altLang="zh-TW" sz="2400" dirty="0"/>
          </a:p>
          <a:p>
            <a:pPr marL="457200" indent="-457200">
              <a:buAutoNum type="alphaUcParenBoth"/>
            </a:pPr>
            <a:r>
              <a:rPr lang="en-US" altLang="zh-TW" sz="2400" dirty="0"/>
              <a:t>10</a:t>
            </a:r>
            <a:r>
              <a:rPr lang="zh-TW" altLang="en-US" sz="2400" dirty="0"/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242130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3111764395"/>
              </p:ext>
            </p:extLst>
          </p:nvPr>
        </p:nvGraphicFramePr>
        <p:xfrm>
          <a:off x="2584243" y="1499906"/>
          <a:ext cx="7023511" cy="4732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CB25C9C-514F-153A-C0F4-49FA756BDE55}"/>
              </a:ext>
            </a:extLst>
          </p:cNvPr>
          <p:cNvSpPr/>
          <p:nvPr/>
        </p:nvSpPr>
        <p:spPr>
          <a:xfrm>
            <a:off x="2734271" y="158218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FD9A99-5218-8754-C291-334D89EBF26A}"/>
              </a:ext>
            </a:extLst>
          </p:cNvPr>
          <p:cNvSpPr/>
          <p:nvPr/>
        </p:nvSpPr>
        <p:spPr>
          <a:xfrm>
            <a:off x="3145971" y="251598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44BB8B-1BF6-5031-9251-8C6F981B85A6}"/>
              </a:ext>
            </a:extLst>
          </p:cNvPr>
          <p:cNvSpPr/>
          <p:nvPr/>
        </p:nvSpPr>
        <p:spPr>
          <a:xfrm>
            <a:off x="3294090" y="340433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61CBE6-61CA-767C-83EC-BBAA9E482426}"/>
              </a:ext>
            </a:extLst>
          </p:cNvPr>
          <p:cNvSpPr/>
          <p:nvPr/>
        </p:nvSpPr>
        <p:spPr>
          <a:xfrm>
            <a:off x="3150252" y="429268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14C99C-D10B-3278-79B9-454D5E6F2C62}"/>
              </a:ext>
            </a:extLst>
          </p:cNvPr>
          <p:cNvSpPr/>
          <p:nvPr/>
        </p:nvSpPr>
        <p:spPr>
          <a:xfrm>
            <a:off x="2758366" y="5160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3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91C10C-0905-A57E-015F-A1251BE7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同步 </a:t>
            </a:r>
            <a:r>
              <a:rPr lang="en-US" altLang="zh-TW" dirty="0"/>
              <a:t>vs </a:t>
            </a:r>
            <a:r>
              <a:rPr lang="zh-TW" altLang="en-US" dirty="0">
                <a:solidFill>
                  <a:srgbClr val="FF0000"/>
                </a:solidFill>
              </a:rPr>
              <a:t>非同步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19A8C5-E39E-5300-C199-CEFF2CE53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5B5048B-330E-CDA5-3FE3-4E6C741FEEE7}"/>
              </a:ext>
            </a:extLst>
          </p:cNvPr>
          <p:cNvGraphicFramePr/>
          <p:nvPr/>
        </p:nvGraphicFramePr>
        <p:xfrm>
          <a:off x="947056" y="619280"/>
          <a:ext cx="10980784" cy="193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89518388-77D4-8D66-77E6-DD7EA8A12BD5}"/>
              </a:ext>
            </a:extLst>
          </p:cNvPr>
          <p:cNvGraphicFramePr/>
          <p:nvPr/>
        </p:nvGraphicFramePr>
        <p:xfrm>
          <a:off x="5397136" y="4192778"/>
          <a:ext cx="3604624" cy="1770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75C84FD1-2D0C-F01C-280A-A5BD85F63A4A}"/>
              </a:ext>
            </a:extLst>
          </p:cNvPr>
          <p:cNvGraphicFramePr/>
          <p:nvPr/>
        </p:nvGraphicFramePr>
        <p:xfrm>
          <a:off x="947056" y="3307613"/>
          <a:ext cx="4484496" cy="1770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C460BA0A-5BAD-287F-4D04-74AAC3F9159E}"/>
              </a:ext>
            </a:extLst>
          </p:cNvPr>
          <p:cNvGraphicFramePr/>
          <p:nvPr/>
        </p:nvGraphicFramePr>
        <p:xfrm>
          <a:off x="947056" y="2255123"/>
          <a:ext cx="8054704" cy="1770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BAD5B6-28AA-E341-F85B-6DC04B0ABB69}"/>
              </a:ext>
            </a:extLst>
          </p:cNvPr>
          <p:cNvSpPr txBox="1"/>
          <p:nvPr/>
        </p:nvSpPr>
        <p:spPr>
          <a:xfrm>
            <a:off x="9267568" y="2871292"/>
            <a:ext cx="2660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小明起床後要幾分鐘才能開始吃早餐</a:t>
            </a:r>
            <a:r>
              <a:rPr lang="en-US" altLang="zh-TW" sz="2400" dirty="0"/>
              <a:t>?</a:t>
            </a:r>
          </a:p>
          <a:p>
            <a:pPr marL="457200" indent="-457200">
              <a:buAutoNum type="alphaUcParenBoth"/>
            </a:pPr>
            <a:r>
              <a:rPr lang="en-US" altLang="zh-TW" sz="2400" dirty="0"/>
              <a:t>25</a:t>
            </a:r>
            <a:r>
              <a:rPr lang="zh-TW" altLang="en-US" sz="2400" dirty="0"/>
              <a:t> 分鐘</a:t>
            </a:r>
            <a:endParaRPr lang="en-US" altLang="zh-TW" sz="2400" dirty="0"/>
          </a:p>
          <a:p>
            <a:pPr marL="457200" indent="-457200">
              <a:buAutoNum type="alphaUcParenBoth"/>
            </a:pPr>
            <a:r>
              <a:rPr lang="en-US" altLang="zh-TW" sz="2400" dirty="0"/>
              <a:t>19 </a:t>
            </a:r>
            <a:r>
              <a:rPr lang="zh-TW" altLang="en-US" sz="2400" dirty="0"/>
              <a:t>分鐘</a:t>
            </a:r>
            <a:endParaRPr lang="en-US" altLang="zh-TW" sz="2400" dirty="0"/>
          </a:p>
          <a:p>
            <a:pPr marL="457200" indent="-457200">
              <a:buAutoNum type="alphaUcParenBoth"/>
            </a:pPr>
            <a:r>
              <a:rPr lang="en-US" altLang="zh-TW" sz="2400" dirty="0"/>
              <a:t>15 </a:t>
            </a:r>
            <a:r>
              <a:rPr lang="zh-TW" altLang="en-US" sz="2400" dirty="0"/>
              <a:t>分鐘</a:t>
            </a:r>
            <a:endParaRPr lang="en-US" altLang="zh-TW" sz="2400" dirty="0"/>
          </a:p>
          <a:p>
            <a:pPr marL="457200" indent="-457200">
              <a:buAutoNum type="alphaUcParenBoth"/>
            </a:pPr>
            <a:r>
              <a:rPr lang="en-US" altLang="zh-TW" sz="2400" b="1" dirty="0">
                <a:solidFill>
                  <a:srgbClr val="FF0000"/>
                </a:solidFill>
              </a:rPr>
              <a:t>10</a:t>
            </a:r>
            <a:r>
              <a:rPr lang="zh-TW" altLang="en-US" sz="2400" b="1" dirty="0">
                <a:solidFill>
                  <a:srgbClr val="FF0000"/>
                </a:solidFill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0157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下列程式執行的結果為何</a:t>
            </a:r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9" y="1082244"/>
            <a:ext cx="5181602" cy="5329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TW" altLang="en-US" sz="2400" b="1" u="sng" dirty="0">
                <a:latin typeface="Arial" panose="020B0604020202020204" pitchFamily="34" charset="0"/>
              </a:rPr>
              <a:t>程式碼如下：</a:t>
            </a:r>
            <a:endParaRPr lang="en-US" altLang="zh-TW" sz="2400" b="1" u="sng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(function ()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console.log('A');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 1000);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(function ()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console.log('B');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 1000);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(function ()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console.log('C');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 1000);</a:t>
            </a:r>
          </a:p>
          <a:p>
            <a:pPr>
              <a:buFont typeface="Arial" panose="020B0604020202020204" pitchFamily="34" charset="0"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66622" y="1082243"/>
            <a:ext cx="5181602" cy="5329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TW" altLang="en-US" sz="2400" b="1" u="sng" dirty="0">
                <a:latin typeface="Arial" panose="020B0604020202020204" pitchFamily="34" charset="0"/>
              </a:rPr>
              <a:t>執行結果為何？</a:t>
            </a:r>
            <a:endParaRPr lang="en-US" altLang="zh-TW" sz="2400" b="1" u="sng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A</a:t>
            </a:r>
            <a:r>
              <a:rPr lang="zh-TW" altLang="en-US" sz="2400" dirty="0">
                <a:latin typeface="Arial" panose="020B0604020202020204" pitchFamily="34" charset="0"/>
              </a:rPr>
              <a:t>，再等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，</a:t>
            </a:r>
            <a:br>
              <a:rPr lang="en-US" altLang="zh-TW" sz="2400" dirty="0">
                <a:latin typeface="Arial" panose="020B0604020202020204" pitchFamily="34" charset="0"/>
              </a:rPr>
            </a:br>
            <a:r>
              <a:rPr lang="zh-TW" altLang="en-US" sz="2400" dirty="0">
                <a:latin typeface="Arial" panose="020B0604020202020204" pitchFamily="34" charset="0"/>
              </a:rPr>
              <a:t>再等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C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秒，依序同時印出</a:t>
            </a:r>
            <a:r>
              <a:rPr lang="en-US" altLang="zh-TW" sz="2400" dirty="0">
                <a:latin typeface="Arial" panose="020B0604020202020204" pitchFamily="34" charset="0"/>
              </a:rPr>
              <a:t>A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C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秒，不確定</a:t>
            </a:r>
            <a:r>
              <a:rPr lang="en-US" altLang="zh-TW" sz="2400" dirty="0">
                <a:latin typeface="Arial" panose="020B0604020202020204" pitchFamily="34" charset="0"/>
              </a:rPr>
              <a:t>A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C </a:t>
            </a:r>
            <a:r>
              <a:rPr lang="zh-TW" altLang="en-US" sz="2400" dirty="0">
                <a:latin typeface="Arial" panose="020B0604020202020204" pitchFamily="34" charset="0"/>
              </a:rPr>
              <a:t>哪一個</a:t>
            </a:r>
            <a:br>
              <a:rPr lang="en-US" altLang="zh-TW" sz="2400" dirty="0">
                <a:latin typeface="Arial" panose="020B0604020202020204" pitchFamily="34" charset="0"/>
              </a:rPr>
            </a:br>
            <a:r>
              <a:rPr lang="zh-TW" altLang="en-US" sz="2400" dirty="0">
                <a:latin typeface="Arial" panose="020B0604020202020204" pitchFamily="34" charset="0"/>
              </a:rPr>
              <a:t>字母會先印出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每個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秒會印出一個字母，但不確</a:t>
            </a:r>
            <a:br>
              <a:rPr lang="en-US" altLang="zh-TW" sz="2400" dirty="0">
                <a:latin typeface="Arial" panose="020B0604020202020204" pitchFamily="34" charset="0"/>
              </a:rPr>
            </a:br>
            <a:r>
              <a:rPr lang="zh-TW" altLang="en-US" sz="2400" dirty="0">
                <a:latin typeface="Arial" panose="020B0604020202020204" pitchFamily="34" charset="0"/>
              </a:rPr>
              <a:t>定先後順序</a:t>
            </a:r>
          </a:p>
        </p:txBody>
      </p:sp>
    </p:spTree>
    <p:extLst>
      <p:ext uri="{BB962C8B-B14F-4D97-AF65-F5344CB8AC3E}">
        <p14:creationId xmlns:p14="http://schemas.microsoft.com/office/powerpoint/2010/main" val="322683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下列程式執行的結果為何</a:t>
            </a:r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9" y="1082244"/>
            <a:ext cx="5181602" cy="5329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TW" altLang="en-US" sz="2400" b="1" u="sng" dirty="0">
                <a:latin typeface="Arial" panose="020B0604020202020204" pitchFamily="34" charset="0"/>
              </a:rPr>
              <a:t>程式碼如下：</a:t>
            </a:r>
            <a:endParaRPr lang="en-US" altLang="zh-TW" sz="2400" b="1" u="sng" dirty="0"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(function () {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console.log('A');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 3000);</a:t>
            </a:r>
          </a:p>
          <a:p>
            <a:pPr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(function () {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console.log('B');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 2000);</a:t>
            </a:r>
          </a:p>
          <a:p>
            <a:pPr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(function () {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console.log('C');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 1000);</a:t>
            </a:r>
          </a:p>
          <a:p>
            <a:pPr>
              <a:buFont typeface="Arial" panose="020B0604020202020204" pitchFamily="34" charset="0"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66622" y="1082243"/>
            <a:ext cx="5181602" cy="5329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TW" altLang="en-US" sz="2400" b="1" u="sng" dirty="0">
                <a:latin typeface="Arial" panose="020B0604020202020204" pitchFamily="34" charset="0"/>
              </a:rPr>
              <a:t>執行結果為何？</a:t>
            </a:r>
            <a:endParaRPr lang="en-US" altLang="zh-TW" sz="2400" b="1" u="sng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A</a:t>
            </a:r>
            <a:r>
              <a:rPr lang="zh-TW" altLang="en-US" sz="2400" dirty="0">
                <a:latin typeface="Arial" panose="020B0604020202020204" pitchFamily="34" charset="0"/>
              </a:rPr>
              <a:t>，再等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，再</a:t>
            </a:r>
            <a:br>
              <a:rPr lang="en-US" altLang="zh-TW" sz="2400" dirty="0">
                <a:latin typeface="Arial" panose="020B0604020202020204" pitchFamily="34" charset="0"/>
              </a:rPr>
            </a:b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C(</a:t>
            </a:r>
            <a:r>
              <a:rPr lang="zh-TW" altLang="en-US" sz="2400" dirty="0">
                <a:latin typeface="Arial" panose="020B0604020202020204" pitchFamily="34" charset="0"/>
              </a:rPr>
              <a:t>全部印出要</a:t>
            </a:r>
            <a:r>
              <a:rPr lang="en-US" altLang="zh-TW" sz="2400" dirty="0">
                <a:latin typeface="Arial" panose="020B0604020202020204" pitchFamily="34" charset="0"/>
              </a:rPr>
              <a:t>3</a:t>
            </a:r>
            <a:r>
              <a:rPr lang="zh-TW" altLang="en-US" sz="2400" dirty="0">
                <a:latin typeface="Arial" panose="020B0604020202020204" pitchFamily="34" charset="0"/>
              </a:rPr>
              <a:t>秒鐘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</a:rPr>
              <a:t>，再等</a:t>
            </a:r>
            <a:r>
              <a:rPr lang="en-US" altLang="zh-TW" sz="2400" dirty="0">
                <a:latin typeface="Arial" panose="020B0604020202020204" pitchFamily="34" charset="0"/>
              </a:rPr>
              <a:t>2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，再</a:t>
            </a:r>
            <a:br>
              <a:rPr lang="en-US" altLang="zh-TW" sz="2400" dirty="0">
                <a:latin typeface="Arial" panose="020B0604020202020204" pitchFamily="34" charset="0"/>
              </a:rPr>
            </a:b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3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A(</a:t>
            </a:r>
            <a:r>
              <a:rPr lang="zh-TW" altLang="en-US" sz="2400" dirty="0">
                <a:latin typeface="Arial" panose="020B0604020202020204" pitchFamily="34" charset="0"/>
              </a:rPr>
              <a:t>全部印出要</a:t>
            </a:r>
            <a:r>
              <a:rPr lang="en-US" altLang="zh-TW" sz="2400" dirty="0">
                <a:latin typeface="Arial" panose="020B0604020202020204" pitchFamily="34" charset="0"/>
              </a:rPr>
              <a:t>6</a:t>
            </a:r>
            <a:r>
              <a:rPr lang="zh-TW" altLang="en-US" sz="2400" dirty="0">
                <a:latin typeface="Arial" panose="020B0604020202020204" pitchFamily="34" charset="0"/>
              </a:rPr>
              <a:t>秒鐘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</a:rPr>
              <a:t>，再等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，再</a:t>
            </a:r>
            <a:br>
              <a:rPr lang="en-US" altLang="zh-TW" sz="2400" dirty="0">
                <a:latin typeface="Arial" panose="020B0604020202020204" pitchFamily="34" charset="0"/>
              </a:rPr>
            </a:b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A(</a:t>
            </a:r>
            <a:r>
              <a:rPr lang="zh-TW" altLang="en-US" sz="2400" dirty="0">
                <a:latin typeface="Arial" panose="020B0604020202020204" pitchFamily="34" charset="0"/>
              </a:rPr>
              <a:t>全部印出要</a:t>
            </a:r>
            <a:r>
              <a:rPr lang="en-US" altLang="zh-TW" sz="2400" dirty="0">
                <a:latin typeface="Arial" panose="020B0604020202020204" pitchFamily="34" charset="0"/>
              </a:rPr>
              <a:t>3</a:t>
            </a:r>
            <a:r>
              <a:rPr lang="zh-TW" altLang="en-US" sz="2400" dirty="0">
                <a:latin typeface="Arial" panose="020B0604020202020204" pitchFamily="34" charset="0"/>
              </a:rPr>
              <a:t>秒鐘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3</a:t>
            </a:r>
            <a:r>
              <a:rPr lang="zh-TW" altLang="en-US" sz="2400" dirty="0">
                <a:latin typeface="Arial" panose="020B0604020202020204" pitchFamily="34" charset="0"/>
              </a:rPr>
              <a:t>秒，依序印出</a:t>
            </a:r>
            <a:r>
              <a:rPr lang="en-US" altLang="zh-TW" sz="2400" dirty="0">
                <a:latin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A</a:t>
            </a:r>
          </a:p>
          <a:p>
            <a:pPr>
              <a:buFont typeface="Arial" panose="020B0604020202020204" pitchFamily="34" charset="0"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0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下列程式執行的結果為何</a:t>
            </a:r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9" y="1082244"/>
            <a:ext cx="5181602" cy="5329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TW" altLang="en-US" sz="2400" b="1" u="sng" dirty="0">
                <a:latin typeface="Arial" panose="020B0604020202020204" pitchFamily="34" charset="0"/>
              </a:rPr>
              <a:t>程式碼如下：</a:t>
            </a:r>
            <a:endParaRPr lang="en-US" altLang="zh-TW" sz="2400" b="1" u="sng" dirty="0"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(function () {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console.log('A');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</a:t>
            </a: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(function () {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console.log('B');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</a:t>
            </a: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(function () {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     console.log('C');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}, 1000);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}, 1000);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 1000);</a:t>
            </a:r>
          </a:p>
          <a:p>
            <a:pPr>
              <a:buFont typeface="Arial" panose="020B0604020202020204" pitchFamily="34" charset="0"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66622" y="1082243"/>
            <a:ext cx="5181602" cy="5329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TW" altLang="en-US" sz="2400" b="1" u="sng" dirty="0">
                <a:latin typeface="Arial" panose="020B0604020202020204" pitchFamily="34" charset="0"/>
              </a:rPr>
              <a:t>執行結果為何？</a:t>
            </a:r>
            <a:endParaRPr lang="en-US" altLang="zh-TW" sz="2400" b="1" u="sng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A</a:t>
            </a:r>
            <a:r>
              <a:rPr lang="zh-TW" altLang="en-US" sz="2400" dirty="0">
                <a:latin typeface="Arial" panose="020B0604020202020204" pitchFamily="34" charset="0"/>
              </a:rPr>
              <a:t>，再等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，</a:t>
            </a:r>
            <a:br>
              <a:rPr lang="en-US" altLang="zh-TW" sz="2400" dirty="0">
                <a:latin typeface="Arial" panose="020B0604020202020204" pitchFamily="34" charset="0"/>
              </a:rPr>
            </a:br>
            <a:r>
              <a:rPr lang="zh-TW" altLang="en-US" sz="2400" dirty="0">
                <a:latin typeface="Arial" panose="020B0604020202020204" pitchFamily="34" charset="0"/>
              </a:rPr>
              <a:t>再等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C(</a:t>
            </a:r>
            <a:r>
              <a:rPr lang="zh-TW" altLang="en-US" sz="2400" dirty="0">
                <a:latin typeface="Arial" panose="020B0604020202020204" pitchFamily="34" charset="0"/>
              </a:rPr>
              <a:t>全部印出要</a:t>
            </a:r>
            <a:r>
              <a:rPr lang="en-US" altLang="zh-TW" sz="2400" dirty="0">
                <a:latin typeface="Arial" panose="020B0604020202020204" pitchFamily="34" charset="0"/>
              </a:rPr>
              <a:t>3</a:t>
            </a:r>
            <a:r>
              <a:rPr lang="zh-TW" altLang="en-US" sz="2400" dirty="0">
                <a:latin typeface="Arial" panose="020B0604020202020204" pitchFamily="34" charset="0"/>
              </a:rPr>
              <a:t>秒鐘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</a:rPr>
              <a:t>，再等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，</a:t>
            </a:r>
            <a:br>
              <a:rPr lang="en-US" altLang="zh-TW" sz="2400" dirty="0">
                <a:latin typeface="Arial" panose="020B0604020202020204" pitchFamily="34" charset="0"/>
              </a:rPr>
            </a:br>
            <a:r>
              <a:rPr lang="zh-TW" altLang="en-US" sz="2400" dirty="0">
                <a:latin typeface="Arial" panose="020B0604020202020204" pitchFamily="34" charset="0"/>
              </a:rPr>
              <a:t>再等</a:t>
            </a:r>
            <a:r>
              <a:rPr lang="en-US" altLang="zh-TW" sz="2400" dirty="0">
                <a:latin typeface="Arial" panose="020B0604020202020204" pitchFamily="34" charset="0"/>
              </a:rPr>
              <a:t>1</a:t>
            </a:r>
            <a:r>
              <a:rPr lang="zh-TW" altLang="en-US" sz="2400" dirty="0">
                <a:latin typeface="Arial" panose="020B0604020202020204" pitchFamily="34" charset="0"/>
              </a:rPr>
              <a:t>秒印出</a:t>
            </a:r>
            <a:r>
              <a:rPr lang="en-US" altLang="zh-TW" sz="2400" dirty="0">
                <a:latin typeface="Arial" panose="020B0604020202020204" pitchFamily="34" charset="0"/>
              </a:rPr>
              <a:t>A(</a:t>
            </a:r>
            <a:r>
              <a:rPr lang="zh-TW" altLang="en-US" sz="2400" dirty="0">
                <a:latin typeface="Arial" panose="020B0604020202020204" pitchFamily="34" charset="0"/>
              </a:rPr>
              <a:t>全部印出要</a:t>
            </a:r>
            <a:r>
              <a:rPr lang="en-US" altLang="zh-TW" sz="2400" dirty="0">
                <a:latin typeface="Arial" panose="020B0604020202020204" pitchFamily="34" charset="0"/>
              </a:rPr>
              <a:t>3</a:t>
            </a:r>
            <a:r>
              <a:rPr lang="zh-TW" altLang="en-US" sz="2400" dirty="0">
                <a:latin typeface="Arial" panose="020B0604020202020204" pitchFamily="34" charset="0"/>
              </a:rPr>
              <a:t>秒鐘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3</a:t>
            </a:r>
            <a:r>
              <a:rPr lang="zh-TW" altLang="en-US" sz="2400" dirty="0">
                <a:latin typeface="Arial" panose="020B0604020202020204" pitchFamily="34" charset="0"/>
              </a:rPr>
              <a:t>秒，依序印出</a:t>
            </a:r>
            <a:r>
              <a:rPr lang="en-US" altLang="zh-TW" sz="2400" dirty="0">
                <a:latin typeface="Arial" panose="020B0604020202020204" pitchFamily="34" charset="0"/>
              </a:rPr>
              <a:t>A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C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Arial" panose="020B0604020202020204" pitchFamily="34" charset="0"/>
              </a:rPr>
              <a:t>等</a:t>
            </a:r>
            <a:r>
              <a:rPr lang="en-US" altLang="zh-TW" sz="2400" dirty="0">
                <a:latin typeface="Arial" panose="020B0604020202020204" pitchFamily="34" charset="0"/>
              </a:rPr>
              <a:t>3</a:t>
            </a:r>
            <a:r>
              <a:rPr lang="zh-TW" altLang="en-US" sz="2400" dirty="0">
                <a:latin typeface="Arial" panose="020B0604020202020204" pitchFamily="34" charset="0"/>
              </a:rPr>
              <a:t>秒，依序印出</a:t>
            </a:r>
            <a:r>
              <a:rPr lang="en-US" altLang="zh-TW" sz="2400" dirty="0">
                <a:latin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B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A</a:t>
            </a:r>
          </a:p>
          <a:p>
            <a:pPr>
              <a:buFont typeface="Arial" panose="020B0604020202020204" pitchFamily="34" charset="0"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23" y="3331013"/>
            <a:ext cx="1631797" cy="93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291856" y="5164985"/>
            <a:ext cx="2520950" cy="115093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2400" dirty="0"/>
              <a:t>callback hell</a:t>
            </a:r>
          </a:p>
          <a:p>
            <a:pPr>
              <a:defRPr/>
            </a:pPr>
            <a:r>
              <a:rPr lang="en-US" altLang="zh-TW" sz="2400" dirty="0"/>
              <a:t>pyramid of doom</a:t>
            </a:r>
          </a:p>
        </p:txBody>
      </p:sp>
    </p:spTree>
    <p:extLst>
      <p:ext uri="{BB962C8B-B14F-4D97-AF65-F5344CB8AC3E}">
        <p14:creationId xmlns:p14="http://schemas.microsoft.com/office/powerpoint/2010/main" val="42431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非同步問題 </a:t>
            </a:r>
            <a:r>
              <a:rPr lang="en-US" altLang="zh-TW" dirty="0"/>
              <a:t>– Callback Hell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725047" y="6137186"/>
            <a:ext cx="9290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dirty="0">
                <a:latin typeface="Arial" panose="020B0604020202020204" pitchFamily="34" charset="0"/>
              </a:rPr>
              <a:t>圖片來自：</a:t>
            </a:r>
            <a:r>
              <a:rPr lang="en-US" altLang="zh-TW" sz="1800" dirty="0">
                <a:latin typeface="Arial" panose="020B0604020202020204" pitchFamily="34" charset="0"/>
              </a:rPr>
              <a:t>https://www.linkedin.com/pulse/callback-hell-javascript-abir-tasrif-anto</a:t>
            </a:r>
            <a:endParaRPr lang="zh-TW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Callback Hell in JavaScript">
            <a:extLst>
              <a:ext uri="{FF2B5EF4-FFF2-40B4-BE49-F238E27FC236}">
                <a16:creationId xmlns:a16="http://schemas.microsoft.com/office/drawing/2014/main" id="{AE9A1B00-CF63-D5B0-7073-CFF1E65F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2" y="971235"/>
            <a:ext cx="9187260" cy="51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7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非同步問題解決之道 </a:t>
            </a:r>
            <a:r>
              <a:rPr lang="en-US" altLang="zh-TW" dirty="0"/>
              <a:t>- Promise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promise</a:t>
            </a:r>
            <a:r>
              <a:rPr lang="zh-TW" altLang="en-US" dirty="0"/>
              <a:t>是一個非同步程式的語法結構，可以解決 </a:t>
            </a:r>
            <a:r>
              <a:rPr lang="en-US" altLang="zh-TW" dirty="0"/>
              <a:t>Callback hell </a:t>
            </a:r>
            <a:r>
              <a:rPr lang="zh-TW" altLang="en-US" dirty="0"/>
              <a:t>的問題</a:t>
            </a:r>
          </a:p>
          <a:p>
            <a:r>
              <a:rPr lang="zh-TW" altLang="en-US" dirty="0"/>
              <a:t>表示一個非同步程式運算完的結果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8" name="Picture 2" descr="「javascript promis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6" y="2915115"/>
            <a:ext cx="85439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981198" y="6013012"/>
            <a:ext cx="82296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200" dirty="0">
                <a:latin typeface="Arial" panose="020B0604020202020204" pitchFamily="34" charset="0"/>
              </a:rPr>
              <a:t>圖片來源：</a:t>
            </a:r>
            <a:r>
              <a:rPr lang="en-US" altLang="zh-TW" sz="1200" dirty="0">
                <a:latin typeface="Arial" panose="020B0604020202020204" pitchFamily="34" charset="0"/>
              </a:rPr>
              <a:t>https://developer.mozilla.org/en-US/docs/Web/JavaScript/Reference/Global_Objects/Promise</a:t>
            </a:r>
            <a:endParaRPr lang="zh-TW" altLang="en-US" sz="1200" dirty="0">
              <a:latin typeface="Arial" panose="020B0604020202020204" pitchFamily="34" charset="0"/>
            </a:endParaRP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1981198" y="6315923"/>
            <a:ext cx="56689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 dirty="0">
                <a:latin typeface="Arial" panose="020B0604020202020204" pitchFamily="34" charset="0"/>
              </a:rPr>
              <a:t>API </a:t>
            </a:r>
            <a:r>
              <a:rPr lang="zh-TW" altLang="en-US" sz="1200" dirty="0">
                <a:latin typeface="Arial" panose="020B0604020202020204" pitchFamily="34" charset="0"/>
              </a:rPr>
              <a:t>參考：https://w3ctag.github.io/promises-guide/</a:t>
            </a:r>
          </a:p>
        </p:txBody>
      </p:sp>
    </p:spTree>
    <p:extLst>
      <p:ext uri="{BB962C8B-B14F-4D97-AF65-F5344CB8AC3E}">
        <p14:creationId xmlns:p14="http://schemas.microsoft.com/office/powerpoint/2010/main" val="250336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promise</a:t>
            </a:r>
            <a:r>
              <a:rPr lang="zh-TW" altLang="en-US" dirty="0"/>
              <a:t>物件的建立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8" y="2420243"/>
            <a:ext cx="10515599" cy="39373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var</a:t>
            </a:r>
            <a:r>
              <a:rPr lang="en-US" altLang="zh-TW" sz="2400" dirty="0">
                <a:latin typeface="Arial" panose="020B0604020202020204" pitchFamily="34" charset="0"/>
              </a:rPr>
              <a:t> promise = new Promise(function(resolve, reject)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// </a:t>
            </a:r>
            <a:r>
              <a:rPr lang="zh-TW" altLang="en-US" sz="2400" dirty="0">
                <a:latin typeface="Arial" panose="020B0604020202020204" pitchFamily="34" charset="0"/>
              </a:rPr>
              <a:t>這裡就是原來的非同步</a:t>
            </a:r>
            <a:r>
              <a:rPr lang="en-US" altLang="zh-TW" sz="2400" dirty="0">
                <a:latin typeface="Arial" panose="020B0604020202020204" pitchFamily="34" charset="0"/>
              </a:rPr>
              <a:t>(</a:t>
            </a:r>
            <a:r>
              <a:rPr lang="en-US" altLang="zh-TW" sz="2400" dirty="0" err="1">
                <a:latin typeface="Arial" panose="020B0604020202020204" pitchFamily="34" charset="0"/>
              </a:rPr>
              <a:t>async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  <a:r>
              <a:rPr lang="zh-TW" altLang="en-US" sz="2400" dirty="0">
                <a:latin typeface="Arial" panose="020B0604020202020204" pitchFamily="34" charset="0"/>
              </a:rPr>
              <a:t>、回呼</a:t>
            </a:r>
            <a:r>
              <a:rPr lang="en-US" altLang="zh-TW" sz="2400" dirty="0">
                <a:latin typeface="Arial" panose="020B0604020202020204" pitchFamily="34" charset="0"/>
              </a:rPr>
              <a:t>(callback)…</a:t>
            </a:r>
            <a:r>
              <a:rPr lang="zh-TW" altLang="en-US" sz="2400" dirty="0">
                <a:latin typeface="Arial" panose="020B0604020202020204" pitchFamily="34" charset="0"/>
              </a:rPr>
              <a:t>的程式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if (/* </a:t>
            </a:r>
            <a:r>
              <a:rPr lang="zh-TW" altLang="en-US" sz="2400" dirty="0">
                <a:latin typeface="Arial" panose="020B0604020202020204" pitchFamily="34" charset="0"/>
              </a:rPr>
              <a:t>如果程式執行的結果沒有問題 </a:t>
            </a:r>
            <a:r>
              <a:rPr lang="en-US" altLang="zh-TW" sz="2400" dirty="0">
                <a:latin typeface="Arial" panose="020B0604020202020204" pitchFamily="34" charset="0"/>
              </a:rPr>
              <a:t>*/)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resolve(“</a:t>
            </a:r>
            <a:r>
              <a:rPr lang="zh-TW" altLang="en-US" sz="2400" dirty="0">
                <a:latin typeface="Arial" panose="020B0604020202020204" pitchFamily="34" charset="0"/>
              </a:rPr>
              <a:t>沒問題</a:t>
            </a:r>
            <a:r>
              <a:rPr lang="en-US" altLang="zh-TW" sz="2400" dirty="0">
                <a:latin typeface="Arial" panose="020B0604020202020204" pitchFamily="34" charset="0"/>
              </a:rPr>
              <a:t>!");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else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reject(Error(“</a:t>
            </a:r>
            <a:r>
              <a:rPr lang="zh-TW" altLang="en-US" sz="2400" dirty="0">
                <a:latin typeface="Arial" panose="020B0604020202020204" pitchFamily="34" charset="0"/>
              </a:rPr>
              <a:t>錯誤發生了</a:t>
            </a:r>
            <a:r>
              <a:rPr lang="en-US" altLang="zh-TW" sz="2400" dirty="0">
                <a:latin typeface="Arial" panose="020B0604020202020204" pitchFamily="34" charset="0"/>
              </a:rPr>
              <a:t>!!"));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198" y="1415669"/>
            <a:ext cx="10515599" cy="7250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new Promise( /* executor */ function(resolve, reject) { ... } );</a:t>
            </a:r>
            <a:endParaRPr lang="zh-TW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Promise </a:t>
            </a:r>
            <a:r>
              <a:rPr lang="zh-TW" altLang="en-US" dirty="0"/>
              <a:t>物件的使用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8" y="1177804"/>
            <a:ext cx="10515599" cy="21676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promise.then</a:t>
            </a:r>
            <a:r>
              <a:rPr lang="en-US" altLang="zh-TW" sz="2400" dirty="0">
                <a:latin typeface="Arial" panose="020B0604020202020204" pitchFamily="34" charset="0"/>
              </a:rPr>
              <a:t>(function(result)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console.log(result); //</a:t>
            </a:r>
            <a:r>
              <a:rPr lang="zh-TW" altLang="en-US" sz="2400" dirty="0">
                <a:latin typeface="Arial" panose="020B0604020202020204" pitchFamily="34" charset="0"/>
              </a:rPr>
              <a:t>沒問題</a:t>
            </a:r>
            <a:r>
              <a:rPr lang="en-US" altLang="zh-TW" sz="2400" dirty="0">
                <a:latin typeface="Arial" panose="020B0604020202020204" pitchFamily="34" charset="0"/>
              </a:rPr>
              <a:t>!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 function(err)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console.log(err); // Error:</a:t>
            </a:r>
            <a:r>
              <a:rPr lang="zh-TW" altLang="en-US" sz="2400" dirty="0">
                <a:latin typeface="Arial" panose="020B0604020202020204" pitchFamily="34" charset="0"/>
              </a:rPr>
              <a:t>錯誤發生了</a:t>
            </a:r>
            <a:r>
              <a:rPr lang="en-US" altLang="zh-TW" sz="2400" dirty="0">
                <a:latin typeface="Arial" panose="020B0604020202020204" pitchFamily="34" charset="0"/>
              </a:rPr>
              <a:t>!!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198" y="3512634"/>
            <a:ext cx="10515599" cy="30554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promise.then(function (result)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console.log(result)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}).catch(function (error)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console.log("error:" + error);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}).finally(function ()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    console.log('</a:t>
            </a:r>
            <a:r>
              <a:rPr lang="zh-TW" altLang="en-US" sz="2400">
                <a:latin typeface="Arial" panose="020B0604020202020204" pitchFamily="34" charset="0"/>
              </a:rPr>
              <a:t>結束</a:t>
            </a:r>
            <a:r>
              <a:rPr lang="en-US" altLang="zh-TW" sz="2400">
                <a:latin typeface="Arial" panose="020B0604020202020204" pitchFamily="34" charset="0"/>
              </a:rPr>
              <a:t>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})</a:t>
            </a:r>
            <a:endParaRPr lang="zh-TW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2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改用 </a:t>
            </a:r>
            <a:r>
              <a:rPr lang="en-US" altLang="zh-TW" dirty="0"/>
              <a:t>Promise </a:t>
            </a:r>
            <a:r>
              <a:rPr lang="zh-TW" altLang="en-US" dirty="0"/>
              <a:t>依序印出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建立一個函式</a:t>
            </a:r>
            <a:r>
              <a:rPr lang="en-US" altLang="zh-TW" dirty="0"/>
              <a:t>(function)</a:t>
            </a:r>
            <a:r>
              <a:rPr lang="zh-TW" altLang="en-US" dirty="0"/>
              <a:t>，回傳 </a:t>
            </a:r>
            <a:r>
              <a:rPr lang="en-US" altLang="zh-TW" dirty="0"/>
              <a:t>Promise </a:t>
            </a:r>
            <a:r>
              <a:rPr lang="zh-TW" altLang="en-US" dirty="0"/>
              <a:t>物件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8" y="2233975"/>
            <a:ext cx="10515599" cy="37455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function printSomething(data) {             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const promise = new Promise(function (resolve, reject)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    </a:t>
            </a:r>
            <a:r>
              <a:rPr lang="en-US" altLang="zh-TW" sz="2400">
                <a:latin typeface="Arial" panose="020B0604020202020204" pitchFamily="34" charset="0"/>
              </a:rPr>
              <a:t>setTimeout(function () {                    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        </a:t>
            </a:r>
            <a:r>
              <a:rPr lang="en-US" altLang="zh-TW" sz="2400">
                <a:latin typeface="Arial" panose="020B0604020202020204" pitchFamily="34" charset="0"/>
              </a:rPr>
              <a:t>resolve(data)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    </a:t>
            </a:r>
            <a:r>
              <a:rPr lang="en-US" altLang="zh-TW" sz="2400">
                <a:latin typeface="Arial" panose="020B0604020202020204" pitchFamily="34" charset="0"/>
              </a:rPr>
              <a:t>}, 1000);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})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return promise;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}</a:t>
            </a:r>
            <a:endParaRPr lang="zh-TW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61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Promise </a:t>
            </a:r>
            <a:r>
              <a:rPr lang="zh-TW" altLang="en-US" dirty="0"/>
              <a:t>的鏈式呼叫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呼叫回傳 </a:t>
            </a:r>
            <a:r>
              <a:rPr lang="en-US" altLang="zh-TW" dirty="0"/>
              <a:t>Promise </a:t>
            </a:r>
            <a:r>
              <a:rPr lang="zh-TW" altLang="en-US" dirty="0"/>
              <a:t>物件的函式</a:t>
            </a:r>
            <a:r>
              <a:rPr lang="en-US" altLang="zh-TW" dirty="0"/>
              <a:t>(function)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8" y="1973767"/>
            <a:ext cx="10515599" cy="48284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printSomething('A').then(data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console.log(data)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return printSomething('B')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}).then(data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console.log(data)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return printSomething('C')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}).then(data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console.log(data)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}).finally(()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>
                <a:latin typeface="Arial" panose="020B0604020202020204" pitchFamily="34" charset="0"/>
              </a:rPr>
              <a:t>    </a:t>
            </a:r>
            <a:r>
              <a:rPr lang="en-US" altLang="zh-TW" sz="2400">
                <a:latin typeface="Arial" panose="020B0604020202020204" pitchFamily="34" charset="0"/>
              </a:rPr>
              <a:t>console.log('END')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>
                <a:latin typeface="Arial" panose="020B0604020202020204" pitchFamily="34" charset="0"/>
              </a:rPr>
              <a:t>})</a:t>
            </a:r>
            <a:endParaRPr lang="zh-TW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3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EE2BAEE-A306-A23C-19B6-30E8F15D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 </a:t>
            </a:r>
            <a:r>
              <a:rPr lang="zh-TW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淺談網頁開發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10C2BA77-CA02-B797-633B-36641E5358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B862EA-BEA4-7D35-7F7B-F95B3E744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5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Promise</a:t>
            </a:r>
            <a:r>
              <a:rPr lang="zh-TW" altLang="en-US" dirty="0"/>
              <a:t>語法簡化語法糖 </a:t>
            </a:r>
            <a:r>
              <a:rPr lang="en-US" altLang="zh-TW" dirty="0"/>
              <a:t>- async await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err="1"/>
              <a:t>async</a:t>
            </a:r>
            <a:r>
              <a:rPr lang="en-US" altLang="zh-TW" dirty="0"/>
              <a:t> </a:t>
            </a:r>
            <a:r>
              <a:rPr lang="zh-TW" altLang="en-US" dirty="0"/>
              <a:t>定義一個非同步的函式，這個函式回傳一個 </a:t>
            </a:r>
            <a:r>
              <a:rPr lang="en-US" altLang="zh-TW" dirty="0"/>
              <a:t>promise</a:t>
            </a:r>
          </a:p>
          <a:p>
            <a:r>
              <a:rPr lang="en-US" altLang="zh-TW" dirty="0"/>
              <a:t>await </a:t>
            </a:r>
            <a:r>
              <a:rPr lang="zh-TW" altLang="en-US" dirty="0"/>
              <a:t>在</a:t>
            </a:r>
            <a:r>
              <a:rPr lang="en-US" altLang="zh-TW" dirty="0" err="1"/>
              <a:t>async</a:t>
            </a:r>
            <a:r>
              <a:rPr lang="zh-TW" altLang="en-US" dirty="0"/>
              <a:t>所定義的</a:t>
            </a:r>
            <a:r>
              <a:rPr lang="en-US" altLang="zh-TW" dirty="0"/>
              <a:t>function</a:t>
            </a:r>
            <a:r>
              <a:rPr lang="zh-TW" altLang="en-US" dirty="0"/>
              <a:t>中使用，用來等待回傳的</a:t>
            </a:r>
            <a:r>
              <a:rPr lang="en-US" altLang="zh-TW" dirty="0"/>
              <a:t>promise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8199" y="3861506"/>
            <a:ext cx="10515599" cy="15696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r>
              <a:rPr lang="en-US" altLang="zh-TW" sz="2400" dirty="0">
                <a:latin typeface="Arial" charset="0"/>
              </a:rPr>
              <a:t>async function </a:t>
            </a:r>
            <a:r>
              <a:rPr lang="en-US" altLang="zh-TW" sz="2400" dirty="0" err="1">
                <a:latin typeface="Arial" charset="0"/>
              </a:rPr>
              <a:t>asyncFunc</a:t>
            </a:r>
            <a:r>
              <a:rPr lang="en-US" altLang="zh-TW" sz="2400" dirty="0">
                <a:latin typeface="Arial" charset="0"/>
              </a:rPr>
              <a:t>() {</a:t>
            </a:r>
          </a:p>
          <a:p>
            <a:pPr eaLnBrk="1" hangingPunct="1">
              <a:defRPr/>
            </a:pPr>
            <a:r>
              <a:rPr lang="en-US" altLang="zh-TW" sz="2400" dirty="0">
                <a:latin typeface="Arial" charset="0"/>
              </a:rPr>
              <a:t>    let data = await show("A");</a:t>
            </a:r>
          </a:p>
          <a:p>
            <a:pPr eaLnBrk="1" hangingPunct="1">
              <a:defRPr/>
            </a:pPr>
            <a:r>
              <a:rPr lang="en-US" altLang="zh-TW" sz="2400" dirty="0">
                <a:latin typeface="Arial" charset="0"/>
              </a:rPr>
              <a:t>    console.log(data);</a:t>
            </a:r>
          </a:p>
          <a:p>
            <a:pPr eaLnBrk="1" hangingPunct="1">
              <a:defRPr/>
            </a:pPr>
            <a:r>
              <a:rPr lang="en-US" altLang="zh-TW" sz="2400" dirty="0">
                <a:latin typeface="Arial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91352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9C4F9E-BAF7-5259-E79C-F7913BA940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99BBED8-6DCE-6BBC-0E40-5C1D3401D70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53A50-130F-10BE-4E80-01BA99D14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8FB002C-CB71-9B4F-206F-F315867A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你喜歡哪一段程式碼？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74D9305-B62F-DAE9-3B29-B1F92E88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6" y="1223319"/>
            <a:ext cx="4093734" cy="53257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console.log("A");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</a:t>
            </a: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console.log("B");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</a:t>
            </a:r>
            <a:r>
              <a:rPr lang="en-US" altLang="zh-TW" sz="2400" dirty="0" err="1">
                <a:latin typeface="Arial" panose="020B0604020202020204" pitchFamily="34" charset="0"/>
              </a:rPr>
              <a:t>setTimeout</a:t>
            </a:r>
            <a:r>
              <a:rPr lang="en-US" altLang="zh-TW" sz="2400" dirty="0">
                <a:latin typeface="Arial" panose="020B0604020202020204" pitchFamily="34" charset="0"/>
              </a:rPr>
              <a:t>(()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console.log("C");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}, 1000)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}, 1000)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},1000)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8FE2F76-A328-71D5-F586-C645A489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401" y="1210962"/>
            <a:ext cx="3344348" cy="53257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show('A’)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.then(data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console.log(data)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return show('B')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.then(data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console.log(data)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return show('C')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.then(data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console.log(data)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F599A54-5685-E564-96FC-81BD9AA58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0460" y="1210962"/>
            <a:ext cx="4262467" cy="53257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(async 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let data = await show("A");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console.log(data);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data = await show("B");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console.log(data);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data = await show("C");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console.log(data);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})();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6BE84F-0D24-4FA6-B65E-2B69B40EBF66}"/>
              </a:ext>
            </a:extLst>
          </p:cNvPr>
          <p:cNvSpPr/>
          <p:nvPr/>
        </p:nvSpPr>
        <p:spPr>
          <a:xfrm>
            <a:off x="1615121" y="761654"/>
            <a:ext cx="1005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(A)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E69D65-7320-0145-AA0B-D303444E1D99}"/>
              </a:ext>
            </a:extLst>
          </p:cNvPr>
          <p:cNvSpPr/>
          <p:nvPr/>
        </p:nvSpPr>
        <p:spPr>
          <a:xfrm>
            <a:off x="5494873" y="761654"/>
            <a:ext cx="1005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(B)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5F98B8-1D47-FD34-A213-4F1AC6E23090}"/>
              </a:ext>
            </a:extLst>
          </p:cNvPr>
          <p:cNvSpPr/>
          <p:nvPr/>
        </p:nvSpPr>
        <p:spPr>
          <a:xfrm>
            <a:off x="9458991" y="761654"/>
            <a:ext cx="1005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(C)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160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資料格式</a:t>
            </a: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2495599" y="3429000"/>
            <a:ext cx="7200800" cy="1432932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HTML =&gt; </a:t>
            </a:r>
            <a:r>
              <a:rPr lang="zh-TW" altLang="en-US" dirty="0"/>
              <a:t>資料 </a:t>
            </a:r>
            <a:r>
              <a:rPr lang="en-US" altLang="zh-TW" dirty="0"/>
              <a:t>+ </a:t>
            </a:r>
            <a:r>
              <a:rPr lang="zh-TW" altLang="en-US" dirty="0"/>
              <a:t>顯示結構 </a:t>
            </a:r>
            <a:endParaRPr lang="en-US" altLang="zh-TW" dirty="0"/>
          </a:p>
          <a:p>
            <a:endParaRPr lang="zh-TW" altLang="en-US" dirty="0"/>
          </a:p>
          <a:p>
            <a:r>
              <a:rPr lang="en-US" altLang="zh-TW" dirty="0"/>
              <a:t>CSV</a:t>
            </a:r>
            <a:r>
              <a:rPr lang="zh-TW" altLang="en-US" dirty="0"/>
              <a:t>、</a:t>
            </a:r>
            <a:r>
              <a:rPr lang="en-US" altLang="zh-TW" dirty="0"/>
              <a:t>XML</a:t>
            </a:r>
            <a:r>
              <a:rPr lang="zh-TW" altLang="en-US" dirty="0"/>
              <a:t>、</a:t>
            </a:r>
            <a:r>
              <a:rPr lang="en-US" altLang="zh-TW" dirty="0"/>
              <a:t>JSON</a:t>
            </a:r>
            <a:r>
              <a:rPr lang="zh-TW" altLang="en-US" dirty="0"/>
              <a:t>、</a:t>
            </a:r>
            <a:r>
              <a:rPr lang="en-US" altLang="zh-TW" dirty="0"/>
              <a:t>YAML =&gt; </a:t>
            </a:r>
            <a:r>
              <a:rPr lang="zh-TW" altLang="en-US" dirty="0"/>
              <a:t>資料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466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csv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CSV</a:t>
            </a:r>
            <a:r>
              <a:rPr lang="zh-TW" altLang="en-US" dirty="0"/>
              <a:t>：</a:t>
            </a:r>
            <a:r>
              <a:rPr lang="en-US" altLang="zh-TW" dirty="0"/>
              <a:t>Comma Separated Values </a:t>
            </a:r>
            <a:r>
              <a:rPr lang="zh-TW" altLang="en-US" dirty="0"/>
              <a:t>以逗號分隔資料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TSV</a:t>
            </a:r>
            <a:r>
              <a:rPr lang="zh-TW" altLang="en-US" dirty="0"/>
              <a:t>：</a:t>
            </a:r>
            <a:r>
              <a:rPr lang="en-US" altLang="zh-TW" dirty="0"/>
              <a:t>Tab Separated Values</a:t>
            </a:r>
            <a:r>
              <a:rPr lang="zh-TW" altLang="en-US" dirty="0"/>
              <a:t> 以固定空白分隔資料</a:t>
            </a:r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198" y="2125276"/>
            <a:ext cx="10515599" cy="14589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id,name,email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1,Jack,Jack@company.com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2,Mary,Mary@company.com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38198" y="4453424"/>
            <a:ext cx="10515599" cy="15261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zh-TW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id name email</a:t>
            </a:r>
          </a:p>
          <a:p>
            <a:pPr>
              <a:spcBef>
                <a:spcPct val="0"/>
              </a:spcBef>
            </a:pPr>
            <a:r>
              <a:rPr lang="en-US" altLang="zh-TW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1	Jack		Jack@company.com</a:t>
            </a:r>
          </a:p>
          <a:p>
            <a:pPr>
              <a:spcBef>
                <a:spcPct val="0"/>
              </a:spcBef>
            </a:pPr>
            <a:r>
              <a:rPr lang="en-US" altLang="zh-TW" sz="2400" noProof="1">
                <a:latin typeface="Arial" panose="020B0604020202020204" pitchFamily="34" charset="0"/>
                <a:ea typeface="新細明體" panose="02020500000000000000" pitchFamily="18" charset="-120"/>
              </a:rPr>
              <a:t>2	Mary		Mary@company.com</a:t>
            </a:r>
          </a:p>
        </p:txBody>
      </p:sp>
    </p:spTree>
    <p:extLst>
      <p:ext uri="{BB962C8B-B14F-4D97-AF65-F5344CB8AC3E}">
        <p14:creationId xmlns:p14="http://schemas.microsoft.com/office/powerpoint/2010/main" val="1738719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XML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XML</a:t>
            </a:r>
            <a:r>
              <a:rPr lang="zh-TW" altLang="en-US" dirty="0"/>
              <a:t>：</a:t>
            </a:r>
            <a:r>
              <a:rPr lang="en-US" altLang="zh-TW" dirty="0"/>
              <a:t>Extensible Markup Language</a:t>
            </a:r>
            <a:r>
              <a:rPr lang="en-US" altLang="zh-TW" sz="2400" dirty="0"/>
              <a:t>(</a:t>
            </a:r>
            <a:r>
              <a:rPr lang="zh-TW" altLang="en-US" sz="2400" dirty="0"/>
              <a:t>可延伸式的標記語言</a:t>
            </a:r>
            <a:r>
              <a:rPr lang="en-US" altLang="zh-TW" sz="2400" dirty="0"/>
              <a:t>)</a:t>
            </a:r>
          </a:p>
          <a:p>
            <a:r>
              <a:rPr lang="zh-TW" altLang="en-US" dirty="0"/>
              <a:t>用來說明資料是什麼，讓所有應用程式看得懂可以使用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9" y="2609385"/>
            <a:ext cx="10515599" cy="40665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&lt;person&gt;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	&lt;firstname&gt;John&lt;/firstname&gt;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	&lt;lastname&gt;Smith&lt;/lastname&gt;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	&lt;age&gt;25&lt;/age&gt;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	&lt;address&gt;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		&lt;streetaddress&gt;21 2nd Street&lt;/streetaddress&gt;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		&lt;city&gt;New York&lt;/city&gt;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		&lt;state&gt;NY&lt;/state&gt;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		&lt;postalcode&gt;10021&lt;/postalcode&gt;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	&lt;/address&gt;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&lt;/person&gt;</a:t>
            </a:r>
          </a:p>
        </p:txBody>
      </p:sp>
    </p:spTree>
    <p:extLst>
      <p:ext uri="{BB962C8B-B14F-4D97-AF65-F5344CB8AC3E}">
        <p14:creationId xmlns:p14="http://schemas.microsoft.com/office/powerpoint/2010/main" val="6446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YAML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YAML</a:t>
            </a:r>
            <a:r>
              <a:rPr lang="zh-TW" altLang="en-US" dirty="0"/>
              <a:t>：</a:t>
            </a:r>
            <a:r>
              <a:rPr lang="en-US" altLang="zh-TW" dirty="0"/>
              <a:t>YAML </a:t>
            </a:r>
            <a:r>
              <a:rPr lang="en-US" altLang="zh-TW" dirty="0" err="1"/>
              <a:t>Ain't</a:t>
            </a:r>
            <a:r>
              <a:rPr lang="en-US" altLang="zh-TW" dirty="0"/>
              <a:t> Markup Language(</a:t>
            </a:r>
            <a:r>
              <a:rPr lang="zh-TW" altLang="en-US" dirty="0"/>
              <a:t>不是標記語言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是一種所有語言皆可使用，而且適合人閱讀的的資料格式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199" y="3077737"/>
            <a:ext cx="10515599" cy="32798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ECECE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person: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firstname: John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lastname: Smith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age: 25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address: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streetaddress: 21 2nd Street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city: New York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state: NY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postalcode: 10021</a:t>
            </a:r>
          </a:p>
        </p:txBody>
      </p:sp>
    </p:spTree>
    <p:extLst>
      <p:ext uri="{BB962C8B-B14F-4D97-AF65-F5344CB8AC3E}">
        <p14:creationId xmlns:p14="http://schemas.microsoft.com/office/powerpoint/2010/main" val="1431485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JSON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目前最主要的資料交換格式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9" y="1988634"/>
            <a:ext cx="10515599" cy="47801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TW" altLang="zh-TW" sz="2400" noProof="1">
                <a:latin typeface="Arial" panose="020B0604020202020204" pitchFamily="34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"person":{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  "firstname":"John",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  "lastname":"Smith",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  "age":25,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  "address":{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     "streetaddress":"21 2nd Street",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     "city":"New York",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     "state":"NY",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     "postalcode":10021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noProof="1"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5780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/>
              <a:t>JSON</a:t>
            </a:r>
            <a:r>
              <a:rPr lang="zh-TW" altLang="en-US" dirty="0"/>
              <a:t>資料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8198" y="2007602"/>
            <a:ext cx="10515599" cy="2087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emps = [{"name":"Tom","workYears":3,"salary":35000},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  {"name":"Jack","workYears":5,"salary":40000},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  {"name":"Mary","workYears":7,"salary":45000}];</a:t>
            </a:r>
            <a:endParaRPr kumimoji="0" lang="en-GB" altLang="zh-TW" sz="240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8199" y="4272964"/>
            <a:ext cx="10517480" cy="20875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emp = {"employees":[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   {"name":"Tom","workYears":3,"salary":35000},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   {"name":"Jack","workYears":5,"salary":40000},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   {"name":"Mary","workYears":7,"salary":45000}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]};</a:t>
            </a:r>
            <a:endParaRPr kumimoji="0" lang="en-GB" altLang="zh-TW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941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D61065B-2927-1362-B3ED-EA05CD9C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zh-TW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關於 </a:t>
            </a:r>
            <a:r>
              <a:rPr lang="en-US" altLang="zh-TW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RESTful API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D903627F-BC5D-814D-5AE7-28B5606A0F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REST vs RESTful 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68940-755A-DF24-BA03-795634211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54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AB27DC-2FCD-01B0-17BC-7BC935364A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7BB80493-0BCE-B079-0302-564A601F7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4" descr="「why restful api」的圖片搜尋結果">
            <a:extLst>
              <a:ext uri="{FF2B5EF4-FFF2-40B4-BE49-F238E27FC236}">
                <a16:creationId xmlns:a16="http://schemas.microsoft.com/office/drawing/2014/main" id="{E85FF36F-FF8E-0243-667A-CDB712435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77" y="126461"/>
            <a:ext cx="6779980" cy="65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6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BB97F9-B6E6-4E68-A4DC-8DD53074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/>
              <a:t>淺談網頁開發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AB2CE6-D5C8-4422-8B8A-0B952E8D6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傳統的網頁開發</a:t>
            </a:r>
          </a:p>
          <a:p>
            <a:r>
              <a:rPr lang="en-US" altLang="zh-TW" dirty="0"/>
              <a:t>Ajax</a:t>
            </a:r>
            <a:r>
              <a:rPr lang="zh-TW" altLang="en-US" dirty="0"/>
              <a:t>的網頁開發</a:t>
            </a:r>
          </a:p>
          <a:p>
            <a:r>
              <a:rPr lang="zh-TW" altLang="en-US" dirty="0"/>
              <a:t>即時性的網頁開發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3D244870-A228-419A-A4FF-2180DF8D9B1A}" type="slidenum">
              <a:rPr lang="zh-TW" altLang="en-US" smtClean="0"/>
              <a:pPr algn="ctr"/>
              <a:t>4</a:t>
            </a:fld>
            <a:endParaRPr lang="zh-TW" altLang="en-US" dirty="0"/>
          </a:p>
        </p:txBody>
      </p:sp>
      <p:pic>
        <p:nvPicPr>
          <p:cNvPr id="6" name="Picture 10" descr="http://clipartist.info/RSS/openclipart.org/2011/August/13-Saturday/server-999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02" y="3627226"/>
            <a:ext cx="10763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://www.smecloud.in/catalog/view/theme/default/stylesheet/howitworks/icon/d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247" y="3627226"/>
            <a:ext cx="1354137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10"/>
          <p:cNvSpPr txBox="1">
            <a:spLocks noChangeArrowheads="1"/>
          </p:cNvSpPr>
          <p:nvPr/>
        </p:nvSpPr>
        <p:spPr bwMode="auto">
          <a:xfrm>
            <a:off x="6248589" y="5434713"/>
            <a:ext cx="172354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2400" dirty="0">
                <a:latin typeface="Arial" panose="020B0604020202020204" pitchFamily="34" charset="0"/>
              </a:rPr>
              <a:t>網站伺服器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7648527" y="4609105"/>
            <a:ext cx="1123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7575272" y="4897412"/>
            <a:ext cx="1196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>
            <a:spLocks noChangeArrowheads="1"/>
          </p:cNvSpPr>
          <p:nvPr/>
        </p:nvSpPr>
        <p:spPr bwMode="auto">
          <a:xfrm>
            <a:off x="8900989" y="5428545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2400" dirty="0">
                <a:latin typeface="Arial" panose="020B0604020202020204" pitchFamily="34" charset="0"/>
              </a:rPr>
              <a:t>資料庫</a:t>
            </a:r>
          </a:p>
        </p:txBody>
      </p:sp>
      <p:pic>
        <p:nvPicPr>
          <p:cNvPr id="12" name="Picture 16" descr="http://www.crispycodes.com/blog/wp-content/uploads/2013/07/browser-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70" y="4414132"/>
            <a:ext cx="272573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http://www-03.ibm.com/software/lotus/symphony/gallery.nsf/GalleryClipArtAll/B22B159CC784316C85257596002FBEB8/$File/User01-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08" y="3333045"/>
            <a:ext cx="7286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0"/>
          <p:cNvSpPr txBox="1">
            <a:spLocks noChangeArrowheads="1"/>
          </p:cNvSpPr>
          <p:nvPr/>
        </p:nvSpPr>
        <p:spPr bwMode="auto">
          <a:xfrm>
            <a:off x="2828041" y="5427447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2400" dirty="0">
                <a:latin typeface="Arial" panose="020B0604020202020204" pitchFamily="34" charset="0"/>
              </a:rPr>
              <a:t>瀏覽器</a:t>
            </a: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4600280" y="4626926"/>
            <a:ext cx="197820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4600280" y="4879317"/>
            <a:ext cx="1971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540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RESTful API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41" name="Picture 10" descr="http://clipartist.info/RSS/openclipart.org/2011/August/13-Saturday/server-999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297" y="2854712"/>
            <a:ext cx="1113763" cy="17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字方塊 9"/>
          <p:cNvSpPr txBox="1">
            <a:spLocks noChangeArrowheads="1"/>
          </p:cNvSpPr>
          <p:nvPr/>
        </p:nvSpPr>
        <p:spPr bwMode="auto">
          <a:xfrm>
            <a:off x="7140997" y="4555587"/>
            <a:ext cx="1467068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2000" dirty="0">
                <a:latin typeface="Arial" panose="020B0604020202020204" pitchFamily="34" charset="0"/>
              </a:rPr>
              <a:t>Restful API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2000" dirty="0">
                <a:latin typeface="Arial" panose="020B0604020202020204" pitchFamily="34" charset="0"/>
              </a:rPr>
              <a:t>網站伺服器</a:t>
            </a:r>
            <a:endParaRPr lang="en-US" altLang="zh-TW" sz="2000" dirty="0">
              <a:latin typeface="Arial" panose="020B0604020202020204" pitchFamily="34" charset="0"/>
            </a:endParaRPr>
          </a:p>
        </p:txBody>
      </p:sp>
      <p:pic>
        <p:nvPicPr>
          <p:cNvPr id="43" name="Picture 16" descr="http://www.crispycodes.com/blog/wp-content/uploads/2013/07/browser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77" y="3469738"/>
            <a:ext cx="2725737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8" descr="http://www-03.ibm.com/software/lotus/symphony/gallery.nsf/GalleryClipArtAll/B22B159CC784316C85257596002FBEB8/$File/User01-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29" y="2294988"/>
            <a:ext cx="728662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單箭頭接點 44"/>
          <p:cNvCxnSpPr/>
          <p:nvPr/>
        </p:nvCxnSpPr>
        <p:spPr>
          <a:xfrm>
            <a:off x="3793567" y="2368012"/>
            <a:ext cx="30807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 flipV="1">
            <a:off x="3745334" y="4850863"/>
            <a:ext cx="31289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33"/>
          <p:cNvSpPr txBox="1">
            <a:spLocks noChangeArrowheads="1"/>
          </p:cNvSpPr>
          <p:nvPr/>
        </p:nvSpPr>
        <p:spPr bwMode="auto">
          <a:xfrm>
            <a:off x="2028505" y="963372"/>
            <a:ext cx="9148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獨一無二的網址指定伺服器端的資源：</a:t>
            </a:r>
            <a:r>
              <a:rPr lang="en-US" altLang="zh-TW" sz="2400" dirty="0">
                <a:latin typeface="Arial" panose="020B0604020202020204" pitchFamily="34" charset="0"/>
              </a:rPr>
              <a:t>http://localhost/api/shippers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48" name="文字方塊 34"/>
          <p:cNvSpPr txBox="1">
            <a:spLocks noChangeArrowheads="1"/>
          </p:cNvSpPr>
          <p:nvPr/>
        </p:nvSpPr>
        <p:spPr bwMode="auto">
          <a:xfrm>
            <a:off x="3865607" y="4893081"/>
            <a:ext cx="30428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回應</a:t>
            </a:r>
            <a:r>
              <a:rPr lang="en-US" altLang="zh-TW" sz="2400" dirty="0">
                <a:latin typeface="Arial" panose="020B0604020202020204" pitchFamily="34" charset="0"/>
              </a:rPr>
              <a:t>(Http Response)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JSON</a:t>
            </a:r>
          </a:p>
        </p:txBody>
      </p:sp>
      <p:pic>
        <p:nvPicPr>
          <p:cNvPr id="49" name="Picture 6" descr="http://www.smecloud.in/catalog/view/theme/default/stylesheet/howitworks/icon/d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272" y="2993487"/>
            <a:ext cx="1354137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文字方塊 10"/>
          <p:cNvSpPr txBox="1">
            <a:spLocks noChangeArrowheads="1"/>
          </p:cNvSpPr>
          <p:nvPr/>
        </p:nvSpPr>
        <p:spPr bwMode="auto">
          <a:xfrm>
            <a:off x="9480256" y="4662249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2400" dirty="0">
                <a:latin typeface="Arial" panose="020B0604020202020204" pitchFamily="34" charset="0"/>
              </a:rPr>
              <a:t>資料庫</a:t>
            </a:r>
          </a:p>
        </p:txBody>
      </p:sp>
      <p:sp>
        <p:nvSpPr>
          <p:cNvPr id="51" name="矩形 50"/>
          <p:cNvSpPr/>
          <p:nvPr/>
        </p:nvSpPr>
        <p:spPr>
          <a:xfrm>
            <a:off x="1202953" y="1701263"/>
            <a:ext cx="2592387" cy="38544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6874297" y="1774287"/>
            <a:ext cx="4256087" cy="38544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3" name="文字方塊 54"/>
          <p:cNvSpPr txBox="1">
            <a:spLocks noChangeArrowheads="1"/>
          </p:cNvSpPr>
          <p:nvPr/>
        </p:nvSpPr>
        <p:spPr bwMode="auto">
          <a:xfrm>
            <a:off x="1875954" y="5712875"/>
            <a:ext cx="1004887" cy="3476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1662" dirty="0">
                <a:latin typeface="Arial" panose="020B0604020202020204" pitchFamily="34" charset="0"/>
              </a:rPr>
              <a:t>Client </a:t>
            </a:r>
            <a:r>
              <a:rPr lang="zh-TW" altLang="en-US" sz="1662" dirty="0">
                <a:latin typeface="Arial" panose="020B0604020202020204" pitchFamily="34" charset="0"/>
              </a:rPr>
              <a:t>端</a:t>
            </a:r>
          </a:p>
        </p:txBody>
      </p:sp>
      <p:sp>
        <p:nvSpPr>
          <p:cNvPr id="54" name="文字方塊 55"/>
          <p:cNvSpPr txBox="1">
            <a:spLocks noChangeArrowheads="1"/>
          </p:cNvSpPr>
          <p:nvPr/>
        </p:nvSpPr>
        <p:spPr bwMode="auto">
          <a:xfrm>
            <a:off x="10046121" y="5743037"/>
            <a:ext cx="1084263" cy="3476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1662" dirty="0">
                <a:latin typeface="Arial" panose="020B0604020202020204" pitchFamily="34" charset="0"/>
              </a:rPr>
              <a:t>Server </a:t>
            </a:r>
            <a:r>
              <a:rPr lang="zh-TW" altLang="en-US" sz="1662" dirty="0">
                <a:latin typeface="Arial" panose="020B0604020202020204" pitchFamily="34" charset="0"/>
              </a:rPr>
              <a:t>端</a:t>
            </a: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8307809" y="3449100"/>
            <a:ext cx="1263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8307809" y="3923762"/>
            <a:ext cx="1196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10"/>
          <p:cNvSpPr txBox="1">
            <a:spLocks noChangeArrowheads="1"/>
          </p:cNvSpPr>
          <p:nvPr/>
        </p:nvSpPr>
        <p:spPr bwMode="auto">
          <a:xfrm>
            <a:off x="1944262" y="4447865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2400" dirty="0">
                <a:latin typeface="Arial" panose="020B0604020202020204" pitchFamily="34" charset="0"/>
              </a:rPr>
              <a:t>瀏覽器</a:t>
            </a:r>
          </a:p>
        </p:txBody>
      </p:sp>
      <p:grpSp>
        <p:nvGrpSpPr>
          <p:cNvPr id="58" name="群組 4"/>
          <p:cNvGrpSpPr>
            <a:grpSpLocks/>
          </p:cNvGrpSpPr>
          <p:nvPr/>
        </p:nvGrpSpPr>
        <p:grpSpPr bwMode="auto">
          <a:xfrm>
            <a:off x="3814298" y="2533114"/>
            <a:ext cx="1139825" cy="2216150"/>
            <a:chOff x="2976847" y="2513789"/>
            <a:chExt cx="867869" cy="2216574"/>
          </a:xfrm>
        </p:grpSpPr>
        <p:sp>
          <p:nvSpPr>
            <p:cNvPr id="59" name="矩形 58"/>
            <p:cNvSpPr/>
            <p:nvPr/>
          </p:nvSpPr>
          <p:spPr>
            <a:xfrm>
              <a:off x="2976847" y="2513789"/>
              <a:ext cx="867869" cy="50015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GET</a:t>
              </a:r>
              <a:endParaRPr lang="zh-TW" altLang="en-US" sz="24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2976847" y="3072696"/>
              <a:ext cx="867869" cy="50174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POST</a:t>
              </a:r>
              <a:endParaRPr lang="zh-TW" altLang="en-US" sz="240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2976847" y="3645894"/>
              <a:ext cx="867869" cy="50174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PUT</a:t>
              </a:r>
              <a:endParaRPr lang="zh-TW" altLang="en-US" sz="24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2976847" y="4230205"/>
              <a:ext cx="867869" cy="5001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DELETE</a:t>
              </a:r>
              <a:endParaRPr lang="zh-TW" altLang="en-US" sz="2400" dirty="0"/>
            </a:p>
          </p:txBody>
        </p:sp>
      </p:grpSp>
      <p:sp>
        <p:nvSpPr>
          <p:cNvPr id="63" name="文字方塊 34"/>
          <p:cNvSpPr txBox="1">
            <a:spLocks noChangeArrowheads="1"/>
          </p:cNvSpPr>
          <p:nvPr/>
        </p:nvSpPr>
        <p:spPr bwMode="auto">
          <a:xfrm>
            <a:off x="3808933" y="1562414"/>
            <a:ext cx="30428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要求</a:t>
            </a:r>
            <a:r>
              <a:rPr lang="en-US" altLang="zh-TW" sz="2400" dirty="0">
                <a:latin typeface="Arial" panose="020B0604020202020204" pitchFamily="34" charset="0"/>
              </a:rPr>
              <a:t>(Http Response)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JSON</a:t>
            </a:r>
          </a:p>
        </p:txBody>
      </p:sp>
      <p:grpSp>
        <p:nvGrpSpPr>
          <p:cNvPr id="64" name="群組 36"/>
          <p:cNvGrpSpPr>
            <a:grpSpLocks/>
          </p:cNvGrpSpPr>
          <p:nvPr/>
        </p:nvGrpSpPr>
        <p:grpSpPr bwMode="auto">
          <a:xfrm>
            <a:off x="5886872" y="2517237"/>
            <a:ext cx="1254125" cy="2217738"/>
            <a:chOff x="2976847" y="2513789"/>
            <a:chExt cx="867869" cy="2216574"/>
          </a:xfrm>
        </p:grpSpPr>
        <p:sp>
          <p:nvSpPr>
            <p:cNvPr id="65" name="矩形 64"/>
            <p:cNvSpPr/>
            <p:nvPr/>
          </p:nvSpPr>
          <p:spPr>
            <a:xfrm>
              <a:off x="2976847" y="2513789"/>
              <a:ext cx="867869" cy="50138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SELECT</a:t>
              </a:r>
              <a:endParaRPr lang="zh-TW" altLang="en-US" sz="24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2976847" y="3073883"/>
              <a:ext cx="867869" cy="4998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INSERT</a:t>
              </a:r>
              <a:endParaRPr lang="zh-TW" altLang="en-US" sz="24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2976847" y="3646669"/>
              <a:ext cx="867869" cy="50138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UPDATE</a:t>
              </a:r>
              <a:endParaRPr lang="zh-TW" altLang="en-US" sz="24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2976847" y="4228976"/>
              <a:ext cx="867869" cy="50138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DELETE</a:t>
              </a:r>
              <a:endParaRPr lang="zh-TW" altLang="en-US" sz="2400" dirty="0"/>
            </a:p>
          </p:txBody>
        </p:sp>
      </p:grpSp>
      <p:sp>
        <p:nvSpPr>
          <p:cNvPr id="69" name="文字方塊 33"/>
          <p:cNvSpPr txBox="1">
            <a:spLocks noChangeArrowheads="1"/>
          </p:cNvSpPr>
          <p:nvPr/>
        </p:nvSpPr>
        <p:spPr bwMode="auto">
          <a:xfrm>
            <a:off x="1971117" y="6176425"/>
            <a:ext cx="49425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dirty="0">
                <a:latin typeface="Arial" panose="020B0604020202020204" pitchFamily="34" charset="0"/>
              </a:rPr>
              <a:t>透過 </a:t>
            </a:r>
            <a:r>
              <a:rPr lang="en-US" altLang="zh-TW" sz="2000" dirty="0">
                <a:latin typeface="Arial" panose="020B0604020202020204" pitchFamily="34" charset="0"/>
              </a:rPr>
              <a:t>HTTP</a:t>
            </a:r>
            <a:r>
              <a:rPr lang="zh-TW" altLang="en-US" sz="2000" dirty="0">
                <a:latin typeface="Arial" panose="020B0604020202020204" pitchFamily="34" charset="0"/>
              </a:rPr>
              <a:t> 的定義的方法對</a:t>
            </a:r>
            <a:r>
              <a:rPr lang="zh-TW" altLang="en-US" sz="2400" dirty="0">
                <a:latin typeface="Arial" panose="020B0604020202020204" pitchFamily="34" charset="0"/>
              </a:rPr>
              <a:t>資源</a:t>
            </a:r>
            <a:r>
              <a:rPr lang="zh-TW" altLang="en-US" sz="2000" dirty="0">
                <a:latin typeface="Arial" panose="020B0604020202020204" pitchFamily="34" charset="0"/>
              </a:rPr>
              <a:t>進行操作</a:t>
            </a:r>
          </a:p>
        </p:txBody>
      </p:sp>
      <p:cxnSp>
        <p:nvCxnSpPr>
          <p:cNvPr id="70" name="直線單箭頭接點 69"/>
          <p:cNvCxnSpPr/>
          <p:nvPr/>
        </p:nvCxnSpPr>
        <p:spPr>
          <a:xfrm flipH="1">
            <a:off x="3021938" y="4249202"/>
            <a:ext cx="704438" cy="192339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33"/>
          <p:cNvSpPr txBox="1">
            <a:spLocks noChangeArrowheads="1"/>
          </p:cNvSpPr>
          <p:nvPr/>
        </p:nvSpPr>
        <p:spPr bwMode="auto">
          <a:xfrm>
            <a:off x="4742851" y="5707110"/>
            <a:ext cx="44085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資料傳遞的格式不限於是</a:t>
            </a:r>
            <a:r>
              <a:rPr lang="en-US" altLang="zh-TW" sz="2400" dirty="0">
                <a:latin typeface="Arial" panose="020B0604020202020204" pitchFamily="34" charset="0"/>
              </a:rPr>
              <a:t>HTML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72" name="十邊形 71"/>
          <p:cNvSpPr/>
          <p:nvPr/>
        </p:nvSpPr>
        <p:spPr>
          <a:xfrm>
            <a:off x="1432346" y="966343"/>
            <a:ext cx="573088" cy="508000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</a:p>
        </p:txBody>
      </p:sp>
      <p:sp>
        <p:nvSpPr>
          <p:cNvPr id="73" name="十邊形 72"/>
          <p:cNvSpPr/>
          <p:nvPr/>
        </p:nvSpPr>
        <p:spPr>
          <a:xfrm>
            <a:off x="1443260" y="6141500"/>
            <a:ext cx="573088" cy="509588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2</a:t>
            </a:r>
          </a:p>
        </p:txBody>
      </p:sp>
      <p:sp>
        <p:nvSpPr>
          <p:cNvPr id="74" name="十邊形 73"/>
          <p:cNvSpPr/>
          <p:nvPr/>
        </p:nvSpPr>
        <p:spPr>
          <a:xfrm>
            <a:off x="4223172" y="5662075"/>
            <a:ext cx="573087" cy="509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65026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RESTful API URL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838198" y="1156740"/>
            <a:ext cx="10515600" cy="4465391"/>
          </a:xfrm>
        </p:spPr>
        <p:txBody>
          <a:bodyPr/>
          <a:lstStyle/>
          <a:p>
            <a:r>
              <a:rPr lang="zh-TW" altLang="en-US" dirty="0"/>
              <a:t>取得所有資料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根據</a:t>
            </a:r>
            <a:r>
              <a:rPr lang="en-US" altLang="zh-TW" dirty="0"/>
              <a:t>id</a:t>
            </a:r>
            <a:r>
              <a:rPr lang="zh-TW" altLang="en-US" dirty="0"/>
              <a:t>取得單筆資料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新增資料，資料或透過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修改資料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刪除資料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386342" y="6202529"/>
            <a:ext cx="996745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400" dirty="0"/>
              <a:t>HTTP DELETE https://localhost/api/shippers/{id}</a:t>
            </a:r>
            <a:endParaRPr lang="en-US" altLang="zh-TW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86346" y="1714992"/>
            <a:ext cx="996745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400" dirty="0"/>
              <a:t>HTTP GET    https://localhost/api/shippers</a:t>
            </a:r>
            <a:endParaRPr lang="en-US" altLang="zh-TW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386345" y="2851018"/>
            <a:ext cx="996745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400" dirty="0"/>
              <a:t>HTTP GET    https://localhost/api/shippers/{id}</a:t>
            </a:r>
            <a:endParaRPr lang="en-US" altLang="zh-TW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386344" y="3925780"/>
            <a:ext cx="996745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400" dirty="0"/>
              <a:t>HTTP POST   https://localhost/api/shippers</a:t>
            </a:r>
            <a:endParaRPr lang="en-US" altLang="zh-TW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86343" y="5085007"/>
            <a:ext cx="996745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400" dirty="0"/>
              <a:t>HTTP PUT    https://localhost/api/shippers/{id}</a:t>
            </a:r>
            <a:endParaRPr lang="en-US" altLang="zh-TW" sz="24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568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9922E8-F996-2C37-7A85-98896BDF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/>
              <a:t>RESTful API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F4E6A0-4358-C0FF-3D7D-B5874CFE7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步驟一 建立專案資料夾</a:t>
            </a:r>
            <a:endParaRPr lang="en-US" altLang="zh-TW" dirty="0"/>
          </a:p>
          <a:p>
            <a:r>
              <a:rPr lang="zh-TW" altLang="en-US" dirty="0"/>
              <a:t>步驟二 建立虛擬環境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步驟三 進入虛擬環境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/>
              <a:t>安裝 </a:t>
            </a:r>
            <a:r>
              <a:rPr lang="en-US" altLang="zh-TW" dirty="0"/>
              <a:t>flask</a:t>
            </a:r>
            <a:r>
              <a:rPr lang="zh-TW" altLang="en-US" dirty="0"/>
              <a:t>、</a:t>
            </a:r>
            <a:r>
              <a:rPr lang="en-US" altLang="zh-TW" dirty="0"/>
              <a:t>flask-restful </a:t>
            </a:r>
            <a:r>
              <a:rPr lang="zh-TW" altLang="en-US" dirty="0"/>
              <a:t>套件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76BE48-8D28-7666-401E-81EB7DC8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A76F82-BE1C-3CBB-1CFD-E97347C2F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7" y="4892910"/>
            <a:ext cx="10515599" cy="95415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C:\workspace\FLASK\ajax_flask&gt; </a:t>
            </a:r>
            <a:r>
              <a:rPr lang="en-US" altLang="zh-TW" sz="2400" dirty="0" err="1">
                <a:latin typeface="Arial" panose="020B0604020202020204" pitchFamily="34" charset="0"/>
              </a:rPr>
              <a:t>venv</a:t>
            </a:r>
            <a:r>
              <a:rPr lang="en-US" altLang="zh-TW" sz="2400" dirty="0">
                <a:latin typeface="Arial" panose="020B0604020202020204" pitchFamily="34" charset="0"/>
              </a:rPr>
              <a:t>\scripts\activate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zh-TW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venv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) C:\workspace\FLASK\ajax_flask&gt; </a:t>
            </a:r>
            <a:r>
              <a:rPr lang="en-US" altLang="zh-TW" sz="2400" dirty="0">
                <a:latin typeface="Arial" panose="020B0604020202020204" pitchFamily="34" charset="0"/>
              </a:rPr>
              <a:t>pip install flask flask-restful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7DE5409-5475-E8C6-8E1D-791788109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2760292"/>
            <a:ext cx="10515599" cy="6687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C:\workspace\FLASK\ajax_flask&gt; </a:t>
            </a:r>
            <a:r>
              <a:rPr lang="en-US" altLang="zh-TW" sz="2400" dirty="0"/>
              <a:t>python –m </a:t>
            </a:r>
            <a:r>
              <a:rPr lang="en-US" altLang="zh-TW" sz="2400" dirty="0" err="1"/>
              <a:t>venv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venv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pic>
        <p:nvPicPr>
          <p:cNvPr id="13" name="圖片 12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566FB48C-1377-679C-876B-1724AD19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409"/>
          <a:stretch>
            <a:fillRect/>
          </a:stretch>
        </p:blipFill>
        <p:spPr>
          <a:xfrm>
            <a:off x="9105382" y="1242421"/>
            <a:ext cx="2248415" cy="3035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AB0823D-1B6D-E725-599F-02B980D45413}"/>
              </a:ext>
            </a:extLst>
          </p:cNvPr>
          <p:cNvSpPr/>
          <p:nvPr/>
        </p:nvSpPr>
        <p:spPr>
          <a:xfrm>
            <a:off x="10229589" y="1242421"/>
            <a:ext cx="912893" cy="36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557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46C5A-C37F-7368-CE42-D51BA184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步驟四 先建立 </a:t>
            </a:r>
            <a:r>
              <a:rPr lang="en-US" altLang="zh-TW" dirty="0"/>
              <a:t>FLASK</a:t>
            </a:r>
            <a:r>
              <a:rPr lang="zh-TW" altLang="en-US" dirty="0"/>
              <a:t> 應用程式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D5A428-C0FE-A422-CBF3-25DCC2735B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8" y="1853512"/>
            <a:ext cx="10515600" cy="4465391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執行 </a:t>
            </a:r>
            <a:r>
              <a:rPr lang="en-US" altLang="zh-TW" dirty="0"/>
              <a:t>python app.py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237DC2-29F1-6A45-77D1-3BCD94C83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8532-8B02-C699-0ABC-D4DD8F590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514168"/>
            <a:ext cx="10515599" cy="41365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from flask import Flask</a:t>
            </a:r>
            <a:r>
              <a:rPr lang="zh-TW" altLang="en-US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 err="1">
                <a:latin typeface="Arial" panose="020B0604020202020204" pitchFamily="34" charset="0"/>
              </a:rPr>
              <a:t>render_template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app = Flask(__name__)</a:t>
            </a:r>
          </a:p>
          <a:p>
            <a:pPr>
              <a:buFont typeface="Arial" panose="020B0604020202020204" pitchFamily="34" charset="0"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@app.route('/')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def index():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return </a:t>
            </a:r>
            <a:r>
              <a:rPr lang="en-US" altLang="zh-TW" sz="2400" dirty="0" err="1">
                <a:latin typeface="Arial" panose="020B0604020202020204" pitchFamily="34" charset="0"/>
              </a:rPr>
              <a:t>render_template</a:t>
            </a:r>
            <a:r>
              <a:rPr lang="en-US" altLang="zh-TW" sz="2400" dirty="0">
                <a:latin typeface="Arial" panose="020B0604020202020204" pitchFamily="34" charset="0"/>
              </a:rPr>
              <a:t>('index.html')</a:t>
            </a:r>
          </a:p>
          <a:p>
            <a:pPr>
              <a:buFont typeface="Arial" panose="020B0604020202020204" pitchFamily="34" charset="0"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if __name__ == '__main__':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 err="1">
                <a:latin typeface="Arial" panose="020B0604020202020204" pitchFamily="34" charset="0"/>
              </a:rPr>
              <a:t>app.run</a:t>
            </a:r>
            <a:r>
              <a:rPr lang="en-US" altLang="zh-TW" sz="2400" dirty="0">
                <a:latin typeface="Arial" panose="020B0604020202020204" pitchFamily="34" charset="0"/>
              </a:rPr>
              <a:t>(debug=True)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CC7F50-6528-AA6E-911C-C8DEE375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229281"/>
            <a:ext cx="5579646" cy="2230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66620D6-AE6A-AC2D-C15F-2130A4B2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881" y="4954419"/>
            <a:ext cx="5825003" cy="17771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箭號: 向上 9">
            <a:extLst>
              <a:ext uri="{FF2B5EF4-FFF2-40B4-BE49-F238E27FC236}">
                <a16:creationId xmlns:a16="http://schemas.microsoft.com/office/drawing/2014/main" id="{4DCA71AC-3A3F-7219-76A8-39880D65E01E}"/>
              </a:ext>
            </a:extLst>
          </p:cNvPr>
          <p:cNvSpPr/>
          <p:nvPr/>
        </p:nvSpPr>
        <p:spPr>
          <a:xfrm>
            <a:off x="8738139" y="4187288"/>
            <a:ext cx="620486" cy="70899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194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01AB8-C468-B502-7E70-E572E343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步驟五 建立</a:t>
            </a:r>
            <a:r>
              <a:rPr lang="en-US" altLang="zh-TW" dirty="0"/>
              <a:t>RESTful API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58582C-BE4D-6CAE-7151-B00AED3A83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480460-19C4-AA0C-D9C6-ED7B5E129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FD127-29E0-92C1-4EAA-80D031594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514168"/>
            <a:ext cx="10515599" cy="480175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from flask import Flask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from </a:t>
            </a:r>
            <a:r>
              <a:rPr lang="en-US" altLang="zh-TW" sz="2400" dirty="0" err="1">
                <a:latin typeface="Arial" panose="020B0604020202020204" pitchFamily="34" charset="0"/>
              </a:rPr>
              <a:t>flask_restful</a:t>
            </a:r>
            <a:r>
              <a:rPr lang="en-US" altLang="zh-TW" sz="2400" dirty="0">
                <a:latin typeface="Arial" panose="020B0604020202020204" pitchFamily="34" charset="0"/>
              </a:rPr>
              <a:t> import Api, Resource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app = Flask(__name__)              # </a:t>
            </a:r>
            <a:r>
              <a:rPr lang="zh-TW" altLang="en-US" sz="2400" dirty="0">
                <a:latin typeface="Arial" panose="020B0604020202020204" pitchFamily="34" charset="0"/>
              </a:rPr>
              <a:t>建立 </a:t>
            </a:r>
            <a:r>
              <a:rPr lang="en-US" altLang="zh-TW" sz="2400" dirty="0">
                <a:latin typeface="Arial" panose="020B0604020202020204" pitchFamily="34" charset="0"/>
              </a:rPr>
              <a:t>Flask </a:t>
            </a:r>
            <a:r>
              <a:rPr lang="zh-TW" altLang="en-US" sz="2400" dirty="0">
                <a:latin typeface="Arial" panose="020B0604020202020204" pitchFamily="34" charset="0"/>
              </a:rPr>
              <a:t>物件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api</a:t>
            </a:r>
            <a:r>
              <a:rPr lang="en-US" altLang="zh-TW" sz="2400" dirty="0">
                <a:latin typeface="Arial" panose="020B0604020202020204" pitchFamily="34" charset="0"/>
              </a:rPr>
              <a:t> = Api(app)</a:t>
            </a:r>
            <a:r>
              <a:rPr lang="zh-TW" altLang="en-US" sz="2400" dirty="0">
                <a:latin typeface="Arial" panose="020B0604020202020204" pitchFamily="34" charset="0"/>
              </a:rPr>
              <a:t>                              </a:t>
            </a:r>
            <a:r>
              <a:rPr lang="en-US" altLang="zh-TW" sz="2400" dirty="0">
                <a:latin typeface="Arial" panose="020B0604020202020204" pitchFamily="34" charset="0"/>
              </a:rPr>
              <a:t>#</a:t>
            </a:r>
            <a:r>
              <a:rPr lang="zh-TW" altLang="en-US" sz="2400" dirty="0">
                <a:latin typeface="Arial" panose="020B0604020202020204" pitchFamily="34" charset="0"/>
              </a:rPr>
              <a:t>將 </a:t>
            </a:r>
            <a:r>
              <a:rPr lang="en-US" altLang="zh-TW" sz="2400" dirty="0">
                <a:latin typeface="Arial" panose="020B0604020202020204" pitchFamily="34" charset="0"/>
              </a:rPr>
              <a:t>Flask </a:t>
            </a:r>
            <a:r>
              <a:rPr lang="zh-TW" altLang="en-US" sz="2400" dirty="0">
                <a:latin typeface="Arial" panose="020B0604020202020204" pitchFamily="34" charset="0"/>
              </a:rPr>
              <a:t>應用程式轉成 </a:t>
            </a:r>
            <a:r>
              <a:rPr lang="en-US" altLang="zh-TW" sz="2400" dirty="0">
                <a:latin typeface="Arial" panose="020B0604020202020204" pitchFamily="34" charset="0"/>
              </a:rPr>
              <a:t>RESTful API </a:t>
            </a:r>
            <a:r>
              <a:rPr lang="zh-TW" altLang="en-US" sz="2400" dirty="0">
                <a:latin typeface="Arial" panose="020B0604020202020204" pitchFamily="34" charset="0"/>
              </a:rPr>
              <a:t>的架構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class HelloWorld(Resource):       # HelloWorld Class </a:t>
            </a:r>
            <a:r>
              <a:rPr lang="zh-TW" altLang="en-US" sz="2400" dirty="0">
                <a:latin typeface="Arial" panose="020B0604020202020204" pitchFamily="34" charset="0"/>
              </a:rPr>
              <a:t>就是一個 </a:t>
            </a:r>
            <a:r>
              <a:rPr lang="en-US" altLang="zh-TW" sz="2400" dirty="0">
                <a:latin typeface="Arial" panose="020B0604020202020204" pitchFamily="34" charset="0"/>
              </a:rPr>
              <a:t>API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def get(self):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return {'message': 'Hello, RESTful API!'}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api.add_resource</a:t>
            </a:r>
            <a:r>
              <a:rPr lang="en-US" altLang="zh-TW" sz="2400" dirty="0">
                <a:latin typeface="Arial" panose="020B0604020202020204" pitchFamily="34" charset="0"/>
              </a:rPr>
              <a:t>(HelloWorld, '/')</a:t>
            </a:r>
            <a:r>
              <a:rPr lang="zh-TW" altLang="en-US" sz="2400" dirty="0">
                <a:latin typeface="Arial" panose="020B0604020202020204" pitchFamily="34" charset="0"/>
              </a:rPr>
              <a:t>              </a:t>
            </a:r>
            <a:r>
              <a:rPr lang="en-US" altLang="zh-TW" sz="2400" dirty="0">
                <a:latin typeface="Arial" panose="020B0604020202020204" pitchFamily="34" charset="0"/>
              </a:rPr>
              <a:t># </a:t>
            </a:r>
            <a:r>
              <a:rPr lang="zh-TW" altLang="en-US" sz="2400" dirty="0">
                <a:latin typeface="Arial" panose="020B0604020202020204" pitchFamily="34" charset="0"/>
              </a:rPr>
              <a:t>路由，設定</a:t>
            </a:r>
            <a:r>
              <a:rPr lang="en-US" altLang="zh-TW" sz="2400" dirty="0">
                <a:latin typeface="Arial" panose="020B0604020202020204" pitchFamily="34" charset="0"/>
              </a:rPr>
              <a:t>API</a:t>
            </a:r>
            <a:r>
              <a:rPr lang="zh-TW" altLang="en-US" sz="2400" dirty="0">
                <a:latin typeface="Arial" panose="020B0604020202020204" pitchFamily="34" charset="0"/>
              </a:rPr>
              <a:t>被呼叫的</a:t>
            </a:r>
            <a:r>
              <a:rPr lang="en-US" altLang="zh-TW" sz="2400" dirty="0">
                <a:latin typeface="Arial" panose="020B0604020202020204" pitchFamily="34" charset="0"/>
              </a:rPr>
              <a:t>URL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 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if __name__ == "__main__":  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 err="1">
                <a:latin typeface="Arial" panose="020B0604020202020204" pitchFamily="34" charset="0"/>
              </a:rPr>
              <a:t>app.run</a:t>
            </a:r>
            <a:r>
              <a:rPr lang="en-US" altLang="zh-TW" sz="2400" dirty="0">
                <a:latin typeface="Arial" panose="020B0604020202020204" pitchFamily="34" charset="0"/>
              </a:rPr>
              <a:t>()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95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7BC32-B4F8-96E1-4C58-A031D72A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 </a:t>
            </a:r>
            <a:r>
              <a:rPr lang="en-US" altLang="zh-TW" dirty="0"/>
              <a:t>API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DF47FD-7F9A-330B-861A-DAF1E271CD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開啟瀏覽器輸入 </a:t>
            </a:r>
            <a:r>
              <a:rPr lang="en-US" altLang="zh-TW" dirty="0"/>
              <a:t>http://127.0.0.1:5000/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E1BF34-BA05-B2E0-627F-519A04088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C653A-DC98-9418-5125-9E33081AB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514168"/>
            <a:ext cx="10515599" cy="6687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zh-TW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venv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) PS C:\workspace\FLASK\api&gt; </a:t>
            </a:r>
            <a:r>
              <a:rPr lang="en-US" altLang="zh-TW" sz="2400" dirty="0">
                <a:latin typeface="Arial" panose="020B0604020202020204" pitchFamily="34" charset="0"/>
              </a:rPr>
              <a:t>python app.py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3AC225-05F8-39EF-874D-46EC1B15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690" y="2101846"/>
            <a:ext cx="4692108" cy="1511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AB84C3-A918-B40D-A53B-37D69C3E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092" y="4328855"/>
            <a:ext cx="6914679" cy="2366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1710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603C9-123B-F03D-BAFB-F8A2A757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 架構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D8BA24-B439-4B58-9AE8-B969E4BC77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每個 </a:t>
            </a:r>
            <a:r>
              <a:rPr lang="en-US" altLang="zh-TW" dirty="0"/>
              <a:t>URL</a:t>
            </a:r>
            <a:r>
              <a:rPr lang="zh-TW" altLang="en-US" dirty="0"/>
              <a:t> 都會對應到一個資源</a:t>
            </a:r>
            <a:endParaRPr lang="en-US" altLang="zh-TW" dirty="0"/>
          </a:p>
          <a:p>
            <a:r>
              <a:rPr lang="zh-TW" altLang="en-US" dirty="0"/>
              <a:t>每一個資源習慣都會獨立成一個 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 </a:t>
            </a:r>
            <a:r>
              <a:rPr lang="zh-TW" altLang="en-US" dirty="0"/>
              <a:t>檔</a:t>
            </a:r>
            <a:endParaRPr lang="en-US" altLang="zh-TW" dirty="0"/>
          </a:p>
          <a:p>
            <a:r>
              <a:rPr lang="zh-TW" altLang="en-US" dirty="0"/>
              <a:t>統一放在 </a:t>
            </a:r>
            <a:r>
              <a:rPr lang="en-US" altLang="zh-TW" dirty="0"/>
              <a:t>【resources】</a:t>
            </a:r>
            <a:r>
              <a:rPr lang="zh-TW" altLang="en-US" dirty="0"/>
              <a:t>的資料夾中 </a:t>
            </a:r>
            <a:endParaRPr lang="en-US" altLang="zh-TW" dirty="0"/>
          </a:p>
          <a:p>
            <a:r>
              <a:rPr lang="zh-TW" altLang="en-US" dirty="0"/>
              <a:t>透過 </a:t>
            </a:r>
            <a:r>
              <a:rPr lang="en-US" altLang="zh-TW" dirty="0"/>
              <a:t>Blueprint </a:t>
            </a:r>
            <a:r>
              <a:rPr lang="zh-TW" altLang="en-US" dirty="0"/>
              <a:t>管理 </a:t>
            </a:r>
            <a:r>
              <a:rPr lang="en-US" altLang="zh-TW" dirty="0" err="1"/>
              <a:t>api</a:t>
            </a:r>
            <a:endParaRPr lang="en-US" altLang="zh-TW" dirty="0"/>
          </a:p>
          <a:p>
            <a:r>
              <a:rPr lang="zh-TW" altLang="en-US" dirty="0"/>
              <a:t>在主程式中 </a:t>
            </a:r>
            <a:r>
              <a:rPr lang="en-US" altLang="zh-TW" dirty="0"/>
              <a:t>app.py </a:t>
            </a:r>
            <a:r>
              <a:rPr lang="zh-TW" altLang="en-US" dirty="0"/>
              <a:t>引用 </a:t>
            </a:r>
            <a:r>
              <a:rPr lang="en-US" altLang="zh-TW" dirty="0"/>
              <a:t>Blueprint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5C0361-6E15-6535-26FE-EBAA27505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3ACF03D-9ED2-E0B6-5FEC-9057983E8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40" y="4294937"/>
            <a:ext cx="10515599" cy="136609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from </a:t>
            </a:r>
            <a:r>
              <a:rPr lang="en-US" altLang="zh-TW" sz="2400" dirty="0" err="1">
                <a:latin typeface="Arial" panose="020B0604020202020204" pitchFamily="34" charset="0"/>
              </a:rPr>
              <a:t>routes.api</a:t>
            </a:r>
            <a:r>
              <a:rPr lang="en-US" altLang="zh-TW" sz="2400" dirty="0">
                <a:latin typeface="Arial" panose="020B0604020202020204" pitchFamily="34" charset="0"/>
              </a:rPr>
              <a:t> import </a:t>
            </a:r>
            <a:r>
              <a:rPr lang="en-US" altLang="zh-TW" sz="2400" dirty="0" err="1">
                <a:latin typeface="Arial" panose="020B0604020202020204" pitchFamily="34" charset="0"/>
              </a:rPr>
              <a:t>api_bp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app.register_blueprint</a:t>
            </a:r>
            <a:r>
              <a:rPr lang="en-US" altLang="zh-TW" sz="2400" dirty="0">
                <a:latin typeface="Arial" panose="020B0604020202020204" pitchFamily="34" charset="0"/>
              </a:rPr>
              <a:t>(</a:t>
            </a:r>
            <a:r>
              <a:rPr lang="en-US" altLang="zh-TW" sz="2400" dirty="0" err="1">
                <a:latin typeface="Arial" panose="020B0604020202020204" pitchFamily="34" charset="0"/>
              </a:rPr>
              <a:t>api_bp</a:t>
            </a:r>
            <a:r>
              <a:rPr lang="en-US" altLang="zh-TW" sz="2400" dirty="0">
                <a:latin typeface="Arial" panose="020B0604020202020204" pitchFamily="34" charset="0"/>
              </a:rPr>
              <a:t>, </a:t>
            </a:r>
            <a:r>
              <a:rPr lang="en-US" altLang="zh-TW" sz="2400" dirty="0" err="1">
                <a:latin typeface="Arial" panose="020B0604020202020204" pitchFamily="34" charset="0"/>
              </a:rPr>
              <a:t>url_prefix</a:t>
            </a:r>
            <a:r>
              <a:rPr lang="en-US" altLang="zh-TW" sz="2400" dirty="0">
                <a:latin typeface="Arial" panose="020B0604020202020204" pitchFamily="34" charset="0"/>
              </a:rPr>
              <a:t>='/</a:t>
            </a:r>
            <a:r>
              <a:rPr lang="en-US" altLang="zh-TW" sz="2400" dirty="0" err="1">
                <a:latin typeface="Arial" panose="020B0604020202020204" pitchFamily="34" charset="0"/>
              </a:rPr>
              <a:t>api</a:t>
            </a:r>
            <a:r>
              <a:rPr lang="en-US" altLang="zh-TW" sz="2400" dirty="0">
                <a:latin typeface="Arial" panose="020B0604020202020204" pitchFamily="34" charset="0"/>
              </a:rPr>
              <a:t>')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043355-8EB9-AD46-B80E-B1BE5FDD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824" y="4221200"/>
            <a:ext cx="4624441" cy="2336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62B8B1D6-D5BD-F455-E4A5-BA0839B6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540" y="464328"/>
            <a:ext cx="2713337" cy="358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1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4DE2CD-7691-85F9-0D64-9FCFC6DE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RESTful API </a:t>
            </a:r>
            <a:r>
              <a:rPr lang="zh-TW" altLang="en-US" dirty="0"/>
              <a:t>語法結構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D1A134-2B16-9BB6-269E-3E5A123A93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55945-00A0-49AE-C802-9CC1E3ECB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703A201-E15E-A3F2-5042-64FF6420C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1288974"/>
            <a:ext cx="10515599" cy="51889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</a:t>
            </a:r>
            <a:r>
              <a:rPr lang="en-US" altLang="zh-TW" sz="2000" dirty="0" err="1">
                <a:latin typeface="Arial" panose="020B0604020202020204" pitchFamily="34" charset="0"/>
              </a:rPr>
              <a:t>flask_restful</a:t>
            </a:r>
            <a:r>
              <a:rPr lang="en-US" altLang="zh-TW" sz="2000" dirty="0">
                <a:latin typeface="Arial" panose="020B0604020202020204" pitchFamily="34" charset="0"/>
              </a:rPr>
              <a:t> import Resource</a:t>
            </a:r>
          </a:p>
          <a:p>
            <a:pPr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class Items(Resource):</a:t>
            </a:r>
          </a:p>
          <a:p>
            <a:pPr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get(self):      </a:t>
            </a:r>
            <a:r>
              <a:rPr lang="zh-TW" altLang="en-US" sz="2000" dirty="0">
                <a:latin typeface="Arial" panose="020B0604020202020204" pitchFamily="34" charset="0"/>
              </a:rPr>
              <a:t>                                          </a:t>
            </a:r>
            <a:r>
              <a:rPr lang="en-US" altLang="zh-TW" sz="2000" dirty="0">
                <a:latin typeface="Arial" panose="020B0604020202020204" pitchFamily="34" charset="0"/>
              </a:rPr>
              <a:t># GET /items</a:t>
            </a:r>
          </a:p>
          <a:p>
            <a:pPr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return {'message': '</a:t>
            </a:r>
            <a:r>
              <a:rPr lang="zh-TW" altLang="en-US" sz="2000" dirty="0">
                <a:latin typeface="Arial" panose="020B0604020202020204" pitchFamily="34" charset="0"/>
              </a:rPr>
              <a:t>讀取所有資料</a:t>
            </a:r>
            <a:r>
              <a:rPr lang="en-US" altLang="zh-TW" sz="2000" dirty="0">
                <a:latin typeface="Arial" panose="020B0604020202020204" pitchFamily="34" charset="0"/>
              </a:rPr>
              <a:t>'}</a:t>
            </a:r>
          </a:p>
          <a:p>
            <a:pPr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post(self):      </a:t>
            </a:r>
            <a:r>
              <a:rPr lang="zh-TW" altLang="en-US" sz="2000" dirty="0">
                <a:latin typeface="Arial" panose="020B0604020202020204" pitchFamily="34" charset="0"/>
              </a:rPr>
              <a:t>                                        </a:t>
            </a:r>
            <a:r>
              <a:rPr lang="en-US" altLang="zh-TW" sz="2000" dirty="0">
                <a:latin typeface="Arial" panose="020B0604020202020204" pitchFamily="34" charset="0"/>
              </a:rPr>
              <a:t># POST /items</a:t>
            </a:r>
          </a:p>
          <a:p>
            <a:pPr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return {'message': '</a:t>
            </a:r>
            <a:r>
              <a:rPr lang="zh-TW" altLang="en-US" sz="2000" dirty="0">
                <a:latin typeface="Arial" panose="020B0604020202020204" pitchFamily="34" charset="0"/>
              </a:rPr>
              <a:t>新增資料</a:t>
            </a:r>
            <a:r>
              <a:rPr lang="en-US" altLang="zh-TW" sz="2000" dirty="0">
                <a:latin typeface="Arial" panose="020B0604020202020204" pitchFamily="34" charset="0"/>
              </a:rPr>
              <a:t>'}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class Item(Resource):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get(self, id):      </a:t>
            </a:r>
            <a:r>
              <a:rPr lang="zh-TW" altLang="en-US" sz="2000" dirty="0">
                <a:latin typeface="Arial" panose="020B0604020202020204" pitchFamily="34" charset="0"/>
              </a:rPr>
              <a:t>                                     </a:t>
            </a:r>
            <a:r>
              <a:rPr lang="en-US" altLang="zh-TW" sz="2000" dirty="0">
                <a:latin typeface="Arial" panose="020B0604020202020204" pitchFamily="34" charset="0"/>
              </a:rPr>
              <a:t># GET /items/&lt;id&gt;   </a:t>
            </a:r>
          </a:p>
          <a:p>
            <a:pPr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return {'message': f'</a:t>
            </a:r>
            <a:r>
              <a:rPr lang="zh-TW" altLang="en-US" sz="2000" dirty="0">
                <a:latin typeface="Arial" panose="020B0604020202020204" pitchFamily="34" charset="0"/>
              </a:rPr>
              <a:t>根據</a:t>
            </a:r>
            <a:r>
              <a:rPr lang="en-US" altLang="zh-TW" sz="2000" dirty="0">
                <a:latin typeface="Arial" panose="020B0604020202020204" pitchFamily="34" charset="0"/>
              </a:rPr>
              <a:t>{id}</a:t>
            </a:r>
            <a:r>
              <a:rPr lang="zh-TW" altLang="en-US" sz="2000" dirty="0">
                <a:latin typeface="Arial" panose="020B0604020202020204" pitchFamily="34" charset="0"/>
              </a:rPr>
              <a:t>讀取資料</a:t>
            </a:r>
            <a:r>
              <a:rPr lang="en-US" altLang="zh-TW" sz="2000" dirty="0">
                <a:latin typeface="Arial" panose="020B0604020202020204" pitchFamily="34" charset="0"/>
              </a:rPr>
              <a:t>'}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put(self, id):     </a:t>
            </a:r>
            <a:r>
              <a:rPr lang="zh-TW" altLang="en-US" sz="2000" dirty="0">
                <a:latin typeface="Arial" panose="020B0604020202020204" pitchFamily="34" charset="0"/>
              </a:rPr>
              <a:t>                                      </a:t>
            </a:r>
            <a:r>
              <a:rPr lang="en-US" altLang="zh-TW" sz="2000" dirty="0">
                <a:latin typeface="Arial" panose="020B0604020202020204" pitchFamily="34" charset="0"/>
              </a:rPr>
              <a:t># PUT /items/&lt;id&gt;    </a:t>
            </a:r>
          </a:p>
          <a:p>
            <a:pPr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return {'message': f'</a:t>
            </a:r>
            <a:r>
              <a:rPr lang="zh-TW" altLang="en-US" sz="2000" dirty="0">
                <a:latin typeface="Arial" panose="020B0604020202020204" pitchFamily="34" charset="0"/>
              </a:rPr>
              <a:t>根據</a:t>
            </a:r>
            <a:r>
              <a:rPr lang="en-US" altLang="zh-TW" sz="2000" dirty="0">
                <a:latin typeface="Arial" panose="020B0604020202020204" pitchFamily="34" charset="0"/>
              </a:rPr>
              <a:t>{id}</a:t>
            </a:r>
            <a:r>
              <a:rPr lang="zh-TW" altLang="en-US" sz="2000" dirty="0">
                <a:latin typeface="Arial" panose="020B0604020202020204" pitchFamily="34" charset="0"/>
              </a:rPr>
              <a:t>修改資料</a:t>
            </a:r>
            <a:r>
              <a:rPr lang="en-US" altLang="zh-TW" sz="2000" dirty="0">
                <a:latin typeface="Arial" panose="020B0604020202020204" pitchFamily="34" charset="0"/>
              </a:rPr>
              <a:t>'}   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delete(self, id):   </a:t>
            </a:r>
            <a:r>
              <a:rPr lang="zh-TW" altLang="en-US" sz="2000" dirty="0">
                <a:latin typeface="Arial" panose="020B0604020202020204" pitchFamily="34" charset="0"/>
              </a:rPr>
              <a:t>                                   </a:t>
            </a:r>
            <a:r>
              <a:rPr lang="en-US" altLang="zh-TW" sz="2000" dirty="0">
                <a:latin typeface="Arial" panose="020B0604020202020204" pitchFamily="34" charset="0"/>
              </a:rPr>
              <a:t># DELETE /items/&lt;id&gt;</a:t>
            </a:r>
          </a:p>
          <a:p>
            <a:pPr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return {'message': f'</a:t>
            </a:r>
            <a:r>
              <a:rPr lang="zh-TW" altLang="en-US" sz="2000" dirty="0">
                <a:latin typeface="Arial" panose="020B0604020202020204" pitchFamily="34" charset="0"/>
              </a:rPr>
              <a:t>根據</a:t>
            </a:r>
            <a:r>
              <a:rPr lang="en-US" altLang="zh-TW" sz="2000" dirty="0">
                <a:latin typeface="Arial" panose="020B0604020202020204" pitchFamily="34" charset="0"/>
              </a:rPr>
              <a:t>{id}</a:t>
            </a:r>
            <a:r>
              <a:rPr lang="zh-TW" altLang="en-US" sz="2000" dirty="0">
                <a:latin typeface="Arial" panose="020B0604020202020204" pitchFamily="34" charset="0"/>
              </a:rPr>
              <a:t>刪除資料</a:t>
            </a:r>
            <a:r>
              <a:rPr lang="en-US" altLang="zh-TW" sz="2000" dirty="0">
                <a:latin typeface="Arial" panose="020B0604020202020204" pitchFamily="34" charset="0"/>
              </a:rPr>
              <a:t>'} </a:t>
            </a:r>
          </a:p>
        </p:txBody>
      </p:sp>
    </p:spTree>
    <p:extLst>
      <p:ext uri="{BB962C8B-B14F-4D97-AF65-F5344CB8AC3E}">
        <p14:creationId xmlns:p14="http://schemas.microsoft.com/office/powerpoint/2010/main" val="940205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2588A-3295-4F57-2D07-2481A925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flask-restful </a:t>
            </a:r>
            <a:r>
              <a:rPr lang="zh-TW" altLang="en-US" dirty="0"/>
              <a:t>路由設定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4833E8-2DB7-7CD6-9312-D7DA5E27E1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透過 </a:t>
            </a:r>
            <a:r>
              <a:rPr lang="en-US" altLang="zh-TW" dirty="0"/>
              <a:t>Blueprint </a:t>
            </a:r>
            <a:r>
              <a:rPr lang="zh-TW" altLang="en-US" dirty="0"/>
              <a:t>管理 </a:t>
            </a:r>
            <a:r>
              <a:rPr lang="en-US" altLang="zh-TW" dirty="0" err="1"/>
              <a:t>api</a:t>
            </a:r>
            <a:r>
              <a:rPr lang="zh-TW" altLang="en-US" dirty="0"/>
              <a:t> </a:t>
            </a:r>
            <a:r>
              <a:rPr lang="en-US" altLang="zh-TW" dirty="0"/>
              <a:t>routes/api.py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app.py </a:t>
            </a:r>
            <a:r>
              <a:rPr lang="zh-TW" altLang="en-US" dirty="0"/>
              <a:t>中使用 </a:t>
            </a:r>
            <a:r>
              <a:rPr lang="en-US" altLang="zh-TW" dirty="0"/>
              <a:t>Blueprint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3BEB1A-8EDC-880F-EB68-184003E15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B3295A-BC80-60FF-2B92-00CE7661A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022477"/>
            <a:ext cx="10515599" cy="291939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flask import Blueprint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</a:t>
            </a:r>
            <a:r>
              <a:rPr lang="en-US" altLang="zh-TW" sz="2000" dirty="0" err="1">
                <a:latin typeface="Arial" panose="020B0604020202020204" pitchFamily="34" charset="0"/>
              </a:rPr>
              <a:t>flask_restful</a:t>
            </a:r>
            <a:r>
              <a:rPr lang="en-US" altLang="zh-TW" sz="2000" dirty="0">
                <a:latin typeface="Arial" panose="020B0604020202020204" pitchFamily="34" charset="0"/>
              </a:rPr>
              <a:t> import Api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</a:t>
            </a:r>
            <a:r>
              <a:rPr lang="en-US" altLang="zh-TW" sz="2000" dirty="0" err="1">
                <a:latin typeface="Arial" panose="020B0604020202020204" pitchFamily="34" charset="0"/>
              </a:rPr>
              <a:t>resources.items_api</a:t>
            </a:r>
            <a:r>
              <a:rPr lang="en-US" altLang="zh-TW" sz="2000" dirty="0">
                <a:latin typeface="Arial" panose="020B0604020202020204" pitchFamily="34" charset="0"/>
              </a:rPr>
              <a:t> import Items, Item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api_bp</a:t>
            </a:r>
            <a:r>
              <a:rPr lang="en-US" altLang="zh-TW" sz="2000" dirty="0">
                <a:latin typeface="Arial" panose="020B0604020202020204" pitchFamily="34" charset="0"/>
              </a:rPr>
              <a:t> = Blueprint('</a:t>
            </a:r>
            <a:r>
              <a:rPr lang="en-US" altLang="zh-TW" sz="2000" dirty="0" err="1">
                <a:latin typeface="Arial" panose="020B0604020202020204" pitchFamily="34" charset="0"/>
              </a:rPr>
              <a:t>api</a:t>
            </a:r>
            <a:r>
              <a:rPr lang="en-US" altLang="zh-TW" sz="2000" dirty="0">
                <a:latin typeface="Arial" panose="020B0604020202020204" pitchFamily="34" charset="0"/>
              </a:rPr>
              <a:t>', __name__)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api</a:t>
            </a:r>
            <a:r>
              <a:rPr lang="en-US" altLang="zh-TW" sz="2000" dirty="0">
                <a:latin typeface="Arial" panose="020B0604020202020204" pitchFamily="34" charset="0"/>
              </a:rPr>
              <a:t> = Api(</a:t>
            </a:r>
            <a:r>
              <a:rPr lang="en-US" altLang="zh-TW" sz="2000" dirty="0" err="1">
                <a:latin typeface="Arial" panose="020B0604020202020204" pitchFamily="34" charset="0"/>
              </a:rPr>
              <a:t>api_bp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#</a:t>
            </a:r>
            <a:r>
              <a:rPr lang="zh-TW" altLang="en-US" sz="2000" dirty="0">
                <a:latin typeface="Arial" panose="020B0604020202020204" pitchFamily="34" charset="0"/>
              </a:rPr>
              <a:t>設定路由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api.add_resource</a:t>
            </a:r>
            <a:r>
              <a:rPr lang="en-US" altLang="zh-TW" sz="2000" dirty="0">
                <a:latin typeface="Arial" panose="020B0604020202020204" pitchFamily="34" charset="0"/>
              </a:rPr>
              <a:t>(Items, '/items')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api.add_resource</a:t>
            </a:r>
            <a:r>
              <a:rPr lang="en-US" altLang="zh-TW" sz="2000" dirty="0">
                <a:latin typeface="Arial" panose="020B0604020202020204" pitchFamily="34" charset="0"/>
              </a:rPr>
              <a:t>(Item, '/item/&lt;</a:t>
            </a:r>
            <a:r>
              <a:rPr lang="en-US" altLang="zh-TW" sz="2000" dirty="0" err="1">
                <a:latin typeface="Arial" panose="020B0604020202020204" pitchFamily="34" charset="0"/>
              </a:rPr>
              <a:t>int:id</a:t>
            </a:r>
            <a:r>
              <a:rPr lang="en-US" altLang="zh-TW" sz="2000" dirty="0">
                <a:latin typeface="Arial" panose="020B0604020202020204" pitchFamily="34" charset="0"/>
              </a:rPr>
              <a:t>&gt;')</a:t>
            </a:r>
            <a:endParaRPr lang="zh-TW" altLang="en-US" sz="2000" dirty="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C402457-0303-13BA-4F1B-F0EA54008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5399337"/>
            <a:ext cx="10515599" cy="9582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</a:t>
            </a:r>
            <a:r>
              <a:rPr lang="en-US" altLang="zh-TW" sz="2000" dirty="0" err="1">
                <a:latin typeface="Arial" panose="020B0604020202020204" pitchFamily="34" charset="0"/>
              </a:rPr>
              <a:t>routes.api</a:t>
            </a:r>
            <a:r>
              <a:rPr lang="en-US" altLang="zh-TW" sz="2000" dirty="0">
                <a:latin typeface="Arial" panose="020B0604020202020204" pitchFamily="34" charset="0"/>
              </a:rPr>
              <a:t> import </a:t>
            </a:r>
            <a:r>
              <a:rPr lang="en-US" altLang="zh-TW" sz="2000" dirty="0" err="1">
                <a:latin typeface="Arial" panose="020B0604020202020204" pitchFamily="34" charset="0"/>
              </a:rPr>
              <a:t>api_bp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app.register_blueprint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api_bp</a:t>
            </a:r>
            <a:r>
              <a:rPr lang="en-US" altLang="zh-TW" sz="2000" dirty="0">
                <a:latin typeface="Arial" panose="020B0604020202020204" pitchFamily="34" charset="0"/>
              </a:rPr>
              <a:t>, </a:t>
            </a:r>
            <a:r>
              <a:rPr lang="en-US" altLang="zh-TW" sz="2000" dirty="0" err="1">
                <a:latin typeface="Arial" panose="020B0604020202020204" pitchFamily="34" charset="0"/>
              </a:rPr>
              <a:t>url_prefix</a:t>
            </a:r>
            <a:r>
              <a:rPr lang="en-US" altLang="zh-TW" sz="2000" dirty="0">
                <a:latin typeface="Arial" panose="020B0604020202020204" pitchFamily="34" charset="0"/>
              </a:rPr>
              <a:t>='/</a:t>
            </a:r>
            <a:r>
              <a:rPr lang="en-US" altLang="zh-TW" sz="2000" dirty="0" err="1">
                <a:latin typeface="Arial" panose="020B0604020202020204" pitchFamily="34" charset="0"/>
              </a:rPr>
              <a:t>api</a:t>
            </a:r>
            <a:r>
              <a:rPr lang="en-US" altLang="zh-TW" sz="2000" dirty="0">
                <a:latin typeface="Arial" panose="020B0604020202020204" pitchFamily="34" charset="0"/>
              </a:rPr>
              <a:t>')</a:t>
            </a:r>
          </a:p>
        </p:txBody>
      </p:sp>
      <p:pic>
        <p:nvPicPr>
          <p:cNvPr id="9" name="圖片 8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DF02DACF-0AED-CCF8-C355-333677E9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98" y="2218553"/>
            <a:ext cx="4629184" cy="22771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424D21D-D9EA-B6A3-1B4C-E101626D63F6}"/>
              </a:ext>
            </a:extLst>
          </p:cNvPr>
          <p:cNvSpPr/>
          <p:nvPr/>
        </p:nvSpPr>
        <p:spPr>
          <a:xfrm>
            <a:off x="4356243" y="5875274"/>
            <a:ext cx="1739757" cy="440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812545-EAE4-0B17-33EF-564E35590FEF}"/>
              </a:ext>
            </a:extLst>
          </p:cNvPr>
          <p:cNvSpPr/>
          <p:nvPr/>
        </p:nvSpPr>
        <p:spPr>
          <a:xfrm>
            <a:off x="3704260" y="4171306"/>
            <a:ext cx="949933" cy="440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AC9AA26-C1D3-EA0A-A308-EB4D62C34567}"/>
              </a:ext>
            </a:extLst>
          </p:cNvPr>
          <p:cNvCxnSpPr>
            <a:cxnSpLocks/>
          </p:cNvCxnSpPr>
          <p:nvPr/>
        </p:nvCxnSpPr>
        <p:spPr>
          <a:xfrm flipH="1">
            <a:off x="6174769" y="2712378"/>
            <a:ext cx="3739793" cy="31212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5A4CDD6-1FEF-7C06-604E-22799E991946}"/>
              </a:ext>
            </a:extLst>
          </p:cNvPr>
          <p:cNvCxnSpPr>
            <a:cxnSpLocks/>
          </p:cNvCxnSpPr>
          <p:nvPr/>
        </p:nvCxnSpPr>
        <p:spPr>
          <a:xfrm flipH="1">
            <a:off x="4735532" y="2712378"/>
            <a:ext cx="5692060" cy="1560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770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4AE730-4867-4237-B737-A1C9104B9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2EEE3BCF-C21D-4BAA-B8F7-8DC97499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測試開發好的</a:t>
            </a:r>
            <a:r>
              <a:rPr lang="en-US" altLang="zh-TW" dirty="0"/>
              <a:t> API - Postman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C17A79-6323-42F3-A616-C47BEAFC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1060696"/>
            <a:ext cx="11894161" cy="55692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D3B078E-6791-0E6D-456F-8C62C1C561D5}"/>
              </a:ext>
            </a:extLst>
          </p:cNvPr>
          <p:cNvSpPr txBox="1"/>
          <p:nvPr/>
        </p:nvSpPr>
        <p:spPr>
          <a:xfrm>
            <a:off x="2763748" y="911963"/>
            <a:ext cx="7420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/>
              <a:t>https://www.postman.com/downloads/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5084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傳統的網頁開發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7" name="Picture 10" descr="http://clipartist.info/RSS/openclipart.org/2011/August/13-Saturday/server-999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759" y="2847422"/>
            <a:ext cx="10763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9"/>
          <p:cNvSpPr txBox="1">
            <a:spLocks noChangeArrowheads="1"/>
          </p:cNvSpPr>
          <p:nvPr/>
        </p:nvSpPr>
        <p:spPr bwMode="auto">
          <a:xfrm>
            <a:off x="6897459" y="4490484"/>
            <a:ext cx="1250950" cy="3476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1662">
                <a:latin typeface="Arial" panose="020B0604020202020204" pitchFamily="34" charset="0"/>
              </a:rPr>
              <a:t>網站伺服器</a:t>
            </a:r>
          </a:p>
        </p:txBody>
      </p:sp>
      <p:pic>
        <p:nvPicPr>
          <p:cNvPr id="9" name="Picture 16" descr="http://www.crispycodes.com/blog/wp-content/uploads/2013/07/browser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871" y="3645934"/>
            <a:ext cx="272573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 descr="http://www-03.ibm.com/software/lotus/symphony/gallery.nsf/GalleryClipArtAll/B22B159CC784316C85257596002FBEB8/$File/User01-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409" y="2564847"/>
            <a:ext cx="7286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10"/>
          <p:cNvCxnSpPr/>
          <p:nvPr/>
        </p:nvCxnSpPr>
        <p:spPr>
          <a:xfrm>
            <a:off x="4771796" y="3136347"/>
            <a:ext cx="1858963" cy="9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4771796" y="3895172"/>
            <a:ext cx="1858963" cy="7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33"/>
          <p:cNvSpPr txBox="1">
            <a:spLocks noChangeArrowheads="1"/>
          </p:cNvSpPr>
          <p:nvPr/>
        </p:nvSpPr>
        <p:spPr bwMode="auto">
          <a:xfrm>
            <a:off x="4722584" y="2717247"/>
            <a:ext cx="1997075" cy="3476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1662">
                <a:latin typeface="Arial" panose="020B0604020202020204" pitchFamily="34" charset="0"/>
              </a:rPr>
              <a:t>要求</a:t>
            </a:r>
            <a:r>
              <a:rPr lang="en-US" altLang="zh-TW" sz="1662">
                <a:latin typeface="Arial" panose="020B0604020202020204" pitchFamily="34" charset="0"/>
              </a:rPr>
              <a:t>(Http Request)</a:t>
            </a:r>
            <a:endParaRPr lang="zh-TW" altLang="en-US" sz="1662">
              <a:latin typeface="Arial" panose="020B0604020202020204" pitchFamily="34" charset="0"/>
            </a:endParaRPr>
          </a:p>
        </p:txBody>
      </p:sp>
      <p:sp>
        <p:nvSpPr>
          <p:cNvPr id="14" name="文字方塊 34"/>
          <p:cNvSpPr txBox="1">
            <a:spLocks noChangeArrowheads="1"/>
          </p:cNvSpPr>
          <p:nvPr/>
        </p:nvSpPr>
        <p:spPr bwMode="auto">
          <a:xfrm>
            <a:off x="4722584" y="3903109"/>
            <a:ext cx="2162175" cy="6032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1662">
                <a:latin typeface="Arial" panose="020B0604020202020204" pitchFamily="34" charset="0"/>
              </a:rPr>
              <a:t>回應</a:t>
            </a:r>
            <a:r>
              <a:rPr lang="en-US" altLang="zh-TW" sz="1662">
                <a:latin typeface="Arial" panose="020B0604020202020204" pitchFamily="34" charset="0"/>
              </a:rPr>
              <a:t>(Http Response)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1662" b="1">
                <a:solidFill>
                  <a:srgbClr val="FF0000"/>
                </a:solidFill>
                <a:latin typeface="Arial" panose="020B0604020202020204" pitchFamily="34" charset="0"/>
              </a:rPr>
              <a:t>完整的</a:t>
            </a:r>
            <a:r>
              <a:rPr lang="en-US" altLang="zh-TW" sz="1662" b="1">
                <a:solidFill>
                  <a:srgbClr val="FF0000"/>
                </a:solidFill>
                <a:latin typeface="Arial" panose="020B0604020202020204" pitchFamily="34" charset="0"/>
              </a:rPr>
              <a:t>HTML</a:t>
            </a:r>
          </a:p>
        </p:txBody>
      </p:sp>
      <p:pic>
        <p:nvPicPr>
          <p:cNvPr id="15" name="Picture 6" descr="http://www.smecloud.in/catalog/view/theme/default/stylesheet/howitworks/icon/d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734" y="2928384"/>
            <a:ext cx="1354137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10"/>
          <p:cNvSpPr txBox="1">
            <a:spLocks noChangeArrowheads="1"/>
          </p:cNvSpPr>
          <p:nvPr/>
        </p:nvSpPr>
        <p:spPr bwMode="auto">
          <a:xfrm>
            <a:off x="9412059" y="4512709"/>
            <a:ext cx="823912" cy="3492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1662">
                <a:latin typeface="Arial" panose="020B0604020202020204" pitchFamily="34" charset="0"/>
              </a:rPr>
              <a:t>資料庫</a:t>
            </a:r>
          </a:p>
        </p:txBody>
      </p:sp>
      <p:sp>
        <p:nvSpPr>
          <p:cNvPr id="17" name="矩形 16"/>
          <p:cNvSpPr/>
          <p:nvPr/>
        </p:nvSpPr>
        <p:spPr>
          <a:xfrm>
            <a:off x="2179409" y="1709184"/>
            <a:ext cx="2592387" cy="38544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630759" y="1709184"/>
            <a:ext cx="4256087" cy="38544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9" name="文字方塊 54"/>
          <p:cNvSpPr txBox="1">
            <a:spLocks noChangeArrowheads="1"/>
          </p:cNvSpPr>
          <p:nvPr/>
        </p:nvSpPr>
        <p:spPr bwMode="auto">
          <a:xfrm>
            <a:off x="3041421" y="5631897"/>
            <a:ext cx="1004888" cy="3476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1662">
                <a:latin typeface="Arial" panose="020B0604020202020204" pitchFamily="34" charset="0"/>
              </a:rPr>
              <a:t>Client </a:t>
            </a:r>
            <a:r>
              <a:rPr lang="zh-TW" altLang="en-US" sz="1662">
                <a:latin typeface="Arial" panose="020B0604020202020204" pitchFamily="34" charset="0"/>
              </a:rPr>
              <a:t>端</a:t>
            </a:r>
          </a:p>
        </p:txBody>
      </p:sp>
      <p:sp>
        <p:nvSpPr>
          <p:cNvPr id="20" name="文字方塊 55"/>
          <p:cNvSpPr txBox="1">
            <a:spLocks noChangeArrowheads="1"/>
          </p:cNvSpPr>
          <p:nvPr/>
        </p:nvSpPr>
        <p:spPr bwMode="auto">
          <a:xfrm>
            <a:off x="8359546" y="5631897"/>
            <a:ext cx="1084263" cy="3476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1662">
                <a:latin typeface="Arial" panose="020B0604020202020204" pitchFamily="34" charset="0"/>
              </a:rPr>
              <a:t>Server </a:t>
            </a:r>
            <a:r>
              <a:rPr lang="zh-TW" altLang="en-US" sz="1662">
                <a:latin typeface="Arial" panose="020B0604020202020204" pitchFamily="34" charset="0"/>
              </a:rPr>
              <a:t>端</a:t>
            </a: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8064271" y="3383997"/>
            <a:ext cx="1263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8064271" y="3858659"/>
            <a:ext cx="1196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10"/>
          <p:cNvSpPr txBox="1">
            <a:spLocks noChangeArrowheads="1"/>
          </p:cNvSpPr>
          <p:nvPr/>
        </p:nvSpPr>
        <p:spPr bwMode="auto">
          <a:xfrm>
            <a:off x="3038246" y="4501597"/>
            <a:ext cx="823913" cy="3476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TW" altLang="en-US" sz="1662">
                <a:latin typeface="Arial" panose="020B0604020202020204" pitchFamily="34" charset="0"/>
              </a:rPr>
              <a:t>瀏覽器</a:t>
            </a:r>
          </a:p>
        </p:txBody>
      </p:sp>
      <p:sp>
        <p:nvSpPr>
          <p:cNvPr id="24" name="矩形 23"/>
          <p:cNvSpPr/>
          <p:nvPr/>
        </p:nvSpPr>
        <p:spPr>
          <a:xfrm>
            <a:off x="4295546" y="3228422"/>
            <a:ext cx="1027113" cy="541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/>
              <a:t>等待</a:t>
            </a:r>
          </a:p>
        </p:txBody>
      </p:sp>
      <p:sp>
        <p:nvSpPr>
          <p:cNvPr id="25" name="矩形 24"/>
          <p:cNvSpPr/>
          <p:nvPr/>
        </p:nvSpPr>
        <p:spPr>
          <a:xfrm>
            <a:off x="1762813" y="4817509"/>
            <a:ext cx="4202784" cy="541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/>
              <a:t>整個網頁會更新，會有刷新頁面的現象</a:t>
            </a:r>
          </a:p>
        </p:txBody>
      </p:sp>
      <p:sp>
        <p:nvSpPr>
          <p:cNvPr id="26" name="矩形: 圓角 2"/>
          <p:cNvSpPr/>
          <p:nvPr/>
        </p:nvSpPr>
        <p:spPr>
          <a:xfrm>
            <a:off x="7199083" y="1398034"/>
            <a:ext cx="2927350" cy="6223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Flask</a:t>
            </a:r>
            <a:endParaRPr lang="zh-TW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5189309" y="2145747"/>
            <a:ext cx="1027112" cy="541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/>
              <a:t>同步</a:t>
            </a:r>
          </a:p>
        </p:txBody>
      </p:sp>
    </p:spTree>
    <p:extLst>
      <p:ext uri="{BB962C8B-B14F-4D97-AF65-F5344CB8AC3E}">
        <p14:creationId xmlns:p14="http://schemas.microsoft.com/office/powerpoint/2010/main" val="4027942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7E6CEA-4A6F-4C89-B08B-501800E6D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400" y="6270172"/>
            <a:ext cx="378771" cy="438409"/>
          </a:xfrm>
        </p:spPr>
        <p:txBody>
          <a:bodyPr vert="horz" lIns="91440" tIns="45720" rIns="91440" bIns="45720" rtlCol="0" anchor="ctr"/>
          <a:lstStyle/>
          <a:p>
            <a:fld id="{3D244870-A228-419A-A4FF-2180DF8D9B1A}" type="slidenum">
              <a:rPr lang="zh-TW" altLang="en-US"/>
              <a:pPr/>
              <a:t>50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A60FFA3-53C5-4533-A665-E9E33502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 </a:t>
            </a:r>
            <a:r>
              <a:rPr lang="en-US" altLang="zh-TW" dirty="0"/>
              <a:t>Postman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B3CBC5-6446-4067-97DF-15B2C414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8" y="751069"/>
            <a:ext cx="10503440" cy="592485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C90C0EA-DB25-41E3-BE9C-46515D45CD11}"/>
              </a:ext>
            </a:extLst>
          </p:cNvPr>
          <p:cNvCxnSpPr/>
          <p:nvPr/>
        </p:nvCxnSpPr>
        <p:spPr>
          <a:xfrm flipH="1">
            <a:off x="4425215" y="4389121"/>
            <a:ext cx="565484" cy="1804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267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E56DA71-C22E-5C43-031A-45D3F6A8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Postman - </a:t>
            </a:r>
            <a:r>
              <a:rPr lang="zh-TW" altLang="en-US" dirty="0"/>
              <a:t>測試 </a:t>
            </a:r>
            <a:r>
              <a:rPr lang="en-US" altLang="zh-TW" dirty="0"/>
              <a:t>HTTP</a:t>
            </a:r>
            <a:r>
              <a:rPr lang="zh-TW" altLang="en-US" dirty="0"/>
              <a:t> </a:t>
            </a:r>
            <a:r>
              <a:rPr lang="en-US" altLang="zh-TW" dirty="0"/>
              <a:t>GET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BB440A6-6B7C-B019-A98F-103FC8CDE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D9E456-6C28-276A-709D-1975FABCC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824FBA-0740-8519-8750-CB8D79F1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6355"/>
            <a:ext cx="10493328" cy="36272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AA265D-9F70-691E-253D-388A59E5D7B0}"/>
              </a:ext>
            </a:extLst>
          </p:cNvPr>
          <p:cNvSpPr/>
          <p:nvPr/>
        </p:nvSpPr>
        <p:spPr>
          <a:xfrm>
            <a:off x="860473" y="1434855"/>
            <a:ext cx="1510365" cy="605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1A1D86-C568-FBF2-E7BF-1C01978EADA0}"/>
              </a:ext>
            </a:extLst>
          </p:cNvPr>
          <p:cNvSpPr/>
          <p:nvPr/>
        </p:nvSpPr>
        <p:spPr>
          <a:xfrm>
            <a:off x="2601041" y="1434855"/>
            <a:ext cx="2798732" cy="605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C6E3F8-0D31-05B7-9698-1A77585A46A0}"/>
              </a:ext>
            </a:extLst>
          </p:cNvPr>
          <p:cNvCxnSpPr/>
          <p:nvPr/>
        </p:nvCxnSpPr>
        <p:spPr>
          <a:xfrm flipH="1">
            <a:off x="5053263" y="2165684"/>
            <a:ext cx="5082139" cy="2079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317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8273E-DFED-9698-BB4E-FE189A193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99B422C-78B3-3D79-31E6-CF9D3D373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70" y="1136112"/>
            <a:ext cx="9575895" cy="4928181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9FF7A3DE-F9AE-FAE6-3A5D-D0D6C4AF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Postman - </a:t>
            </a:r>
            <a:r>
              <a:rPr lang="zh-TW" altLang="en-US" dirty="0"/>
              <a:t>測試 </a:t>
            </a:r>
            <a:r>
              <a:rPr lang="en-US" altLang="zh-TW" dirty="0"/>
              <a:t>HTTP</a:t>
            </a:r>
            <a:r>
              <a:rPr lang="zh-TW" altLang="en-US" dirty="0"/>
              <a:t> </a:t>
            </a:r>
            <a:r>
              <a:rPr lang="en-US" altLang="zh-TW" dirty="0"/>
              <a:t>POST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C3EAAE-5369-8D0C-07B7-A3838FEF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2F720A-C362-52B6-CE08-D54BA28A241F}"/>
              </a:ext>
            </a:extLst>
          </p:cNvPr>
          <p:cNvSpPr/>
          <p:nvPr/>
        </p:nvSpPr>
        <p:spPr>
          <a:xfrm>
            <a:off x="3511561" y="1841022"/>
            <a:ext cx="856704" cy="471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C9DA2CC-FFC2-4495-DAB3-83E6175F970B}"/>
              </a:ext>
            </a:extLst>
          </p:cNvPr>
          <p:cNvCxnSpPr>
            <a:cxnSpLocks/>
          </p:cNvCxnSpPr>
          <p:nvPr/>
        </p:nvCxnSpPr>
        <p:spPr>
          <a:xfrm flipH="1">
            <a:off x="5419023" y="1732547"/>
            <a:ext cx="4292868" cy="35998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E643173-4C5A-CB53-796E-1239582A5B42}"/>
              </a:ext>
            </a:extLst>
          </p:cNvPr>
          <p:cNvSpPr/>
          <p:nvPr/>
        </p:nvSpPr>
        <p:spPr>
          <a:xfrm>
            <a:off x="2741540" y="1222440"/>
            <a:ext cx="2533104" cy="471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0FFF3C-6775-6D4A-7935-BEC9AE11178A}"/>
              </a:ext>
            </a:extLst>
          </p:cNvPr>
          <p:cNvSpPr/>
          <p:nvPr/>
        </p:nvSpPr>
        <p:spPr>
          <a:xfrm>
            <a:off x="1719630" y="2862768"/>
            <a:ext cx="3160378" cy="1211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647236-4C05-2568-EEB9-C400F5AAD751}"/>
              </a:ext>
            </a:extLst>
          </p:cNvPr>
          <p:cNvSpPr/>
          <p:nvPr/>
        </p:nvSpPr>
        <p:spPr>
          <a:xfrm>
            <a:off x="2129478" y="2312329"/>
            <a:ext cx="856704" cy="471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9305C1C-6AB9-716F-937B-06D68C7A0D9B}"/>
              </a:ext>
            </a:extLst>
          </p:cNvPr>
          <p:cNvSpPr/>
          <p:nvPr/>
        </p:nvSpPr>
        <p:spPr>
          <a:xfrm>
            <a:off x="1193477" y="1261240"/>
            <a:ext cx="856704" cy="471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圖說文字: 折線 19">
            <a:extLst>
              <a:ext uri="{FF2B5EF4-FFF2-40B4-BE49-F238E27FC236}">
                <a16:creationId xmlns:a16="http://schemas.microsoft.com/office/drawing/2014/main" id="{1D4762B7-7D7B-CC29-4E85-DF46E871B887}"/>
              </a:ext>
            </a:extLst>
          </p:cNvPr>
          <p:cNvSpPr/>
          <p:nvPr/>
        </p:nvSpPr>
        <p:spPr>
          <a:xfrm>
            <a:off x="5592278" y="2223436"/>
            <a:ext cx="1733657" cy="799863"/>
          </a:xfrm>
          <a:prstGeom prst="borderCallout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要新增的資料</a:t>
            </a:r>
          </a:p>
        </p:txBody>
      </p:sp>
    </p:spTree>
    <p:extLst>
      <p:ext uri="{BB962C8B-B14F-4D97-AF65-F5344CB8AC3E}">
        <p14:creationId xmlns:p14="http://schemas.microsoft.com/office/powerpoint/2010/main" val="630454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0AC2FA-A535-DF78-1180-ED9BAF5C2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Postman - </a:t>
            </a:r>
            <a:r>
              <a:rPr lang="zh-TW" altLang="en-US" dirty="0"/>
              <a:t>測試 </a:t>
            </a:r>
            <a:r>
              <a:rPr lang="en-US" altLang="zh-TW" dirty="0"/>
              <a:t>HTTP</a:t>
            </a:r>
            <a:r>
              <a:rPr lang="zh-TW" altLang="en-US" dirty="0"/>
              <a:t> </a:t>
            </a:r>
            <a:r>
              <a:rPr lang="en-US" altLang="zh-TW" dirty="0"/>
              <a:t>DELETE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00A6FB-CD63-293D-60C3-79A3FB915C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649AED-F956-620C-D384-69DEC3721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C128C7-D303-FA23-7728-E7C8B62E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3" y="1514168"/>
            <a:ext cx="10661851" cy="35776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784FC19-2E46-EAAD-09A5-C18FAD67F3C6}"/>
              </a:ext>
            </a:extLst>
          </p:cNvPr>
          <p:cNvSpPr/>
          <p:nvPr/>
        </p:nvSpPr>
        <p:spPr>
          <a:xfrm>
            <a:off x="838199" y="1627360"/>
            <a:ext cx="1510365" cy="605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E538B-08B7-A54F-7015-0767C7F8F639}"/>
              </a:ext>
            </a:extLst>
          </p:cNvPr>
          <p:cNvSpPr/>
          <p:nvPr/>
        </p:nvSpPr>
        <p:spPr>
          <a:xfrm>
            <a:off x="2578766" y="1627360"/>
            <a:ext cx="3032761" cy="605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圖說文字: 折線 8">
            <a:extLst>
              <a:ext uri="{FF2B5EF4-FFF2-40B4-BE49-F238E27FC236}">
                <a16:creationId xmlns:a16="http://schemas.microsoft.com/office/drawing/2014/main" id="{8E082DD0-4719-9629-152A-C0A056D9AF5D}"/>
              </a:ext>
            </a:extLst>
          </p:cNvPr>
          <p:cNvSpPr/>
          <p:nvPr/>
        </p:nvSpPr>
        <p:spPr>
          <a:xfrm>
            <a:off x="6370072" y="2028953"/>
            <a:ext cx="1733657" cy="799863"/>
          </a:xfrm>
          <a:prstGeom prst="borderCallout2">
            <a:avLst>
              <a:gd name="adj1" fmla="val 42817"/>
              <a:gd name="adj2" fmla="val -4447"/>
              <a:gd name="adj3" fmla="val 43587"/>
              <a:gd name="adj4" fmla="val -17057"/>
              <a:gd name="adj5" fmla="val -617"/>
              <a:gd name="adj6" fmla="val -588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這裡要有刪除哪一筆資料的編號</a:t>
            </a:r>
          </a:p>
        </p:txBody>
      </p:sp>
    </p:spTree>
    <p:extLst>
      <p:ext uri="{BB962C8B-B14F-4D97-AF65-F5344CB8AC3E}">
        <p14:creationId xmlns:p14="http://schemas.microsoft.com/office/powerpoint/2010/main" val="1151385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3D4044-8FD7-D0C2-CF9C-4CD4293A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Postman - </a:t>
            </a:r>
            <a:r>
              <a:rPr lang="zh-TW" altLang="en-US" dirty="0"/>
              <a:t>測試 </a:t>
            </a:r>
            <a:r>
              <a:rPr lang="en-US" altLang="zh-TW" dirty="0"/>
              <a:t>HTTP</a:t>
            </a:r>
            <a:r>
              <a:rPr lang="zh-TW" altLang="en-US" dirty="0"/>
              <a:t> </a:t>
            </a:r>
            <a:r>
              <a:rPr lang="en-US" altLang="zh-TW" dirty="0"/>
              <a:t>PUT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194FE5-43CA-E65A-2532-8FB402603D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00E8DD-F5E0-2F3F-BD79-03CF844AD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7D4212-7A32-65F4-90FE-2412257D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8" y="1206911"/>
            <a:ext cx="9528701" cy="48885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1749BBF-2200-F1B4-4491-A618904B1CC9}"/>
              </a:ext>
            </a:extLst>
          </p:cNvPr>
          <p:cNvSpPr/>
          <p:nvPr/>
        </p:nvSpPr>
        <p:spPr>
          <a:xfrm>
            <a:off x="5178392" y="1278514"/>
            <a:ext cx="519764" cy="471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A4DBCC-4694-6B0D-D39B-1E47D6A72FE2}"/>
              </a:ext>
            </a:extLst>
          </p:cNvPr>
          <p:cNvSpPr/>
          <p:nvPr/>
        </p:nvSpPr>
        <p:spPr>
          <a:xfrm>
            <a:off x="1386346" y="1278514"/>
            <a:ext cx="931453" cy="471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圖說文字: 折線 8">
            <a:extLst>
              <a:ext uri="{FF2B5EF4-FFF2-40B4-BE49-F238E27FC236}">
                <a16:creationId xmlns:a16="http://schemas.microsoft.com/office/drawing/2014/main" id="{4B9A5A16-2FB9-A00D-13E9-EE5528143FC2}"/>
              </a:ext>
            </a:extLst>
          </p:cNvPr>
          <p:cNvSpPr/>
          <p:nvPr/>
        </p:nvSpPr>
        <p:spPr>
          <a:xfrm>
            <a:off x="6622181" y="1595816"/>
            <a:ext cx="1733657" cy="799863"/>
          </a:xfrm>
          <a:prstGeom prst="borderCallout2">
            <a:avLst>
              <a:gd name="adj1" fmla="val 42817"/>
              <a:gd name="adj2" fmla="val -4447"/>
              <a:gd name="adj3" fmla="val 43587"/>
              <a:gd name="adj4" fmla="val -17057"/>
              <a:gd name="adj5" fmla="val -617"/>
              <a:gd name="adj6" fmla="val -588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這裡要有修改哪一筆資料的編號</a:t>
            </a:r>
          </a:p>
        </p:txBody>
      </p:sp>
      <p:sp>
        <p:nvSpPr>
          <p:cNvPr id="10" name="圖說文字: 折線 9">
            <a:extLst>
              <a:ext uri="{FF2B5EF4-FFF2-40B4-BE49-F238E27FC236}">
                <a16:creationId xmlns:a16="http://schemas.microsoft.com/office/drawing/2014/main" id="{921DD2E4-D87E-E604-D446-B03338CB5D7D}"/>
              </a:ext>
            </a:extLst>
          </p:cNvPr>
          <p:cNvSpPr/>
          <p:nvPr/>
        </p:nvSpPr>
        <p:spPr>
          <a:xfrm>
            <a:off x="4571445" y="2560321"/>
            <a:ext cx="1733657" cy="7998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9636"/>
              <a:gd name="adj6" fmla="val -549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要修改的內容</a:t>
            </a:r>
          </a:p>
        </p:txBody>
      </p:sp>
    </p:spTree>
    <p:extLst>
      <p:ext uri="{BB962C8B-B14F-4D97-AF65-F5344CB8AC3E}">
        <p14:creationId xmlns:p14="http://schemas.microsoft.com/office/powerpoint/2010/main" val="1611683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 </a:t>
            </a:r>
            <a:r>
              <a:rPr lang="en-US" altLang="zh-TW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Ajax </a:t>
            </a:r>
            <a:r>
              <a:rPr lang="zh-TW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程式開發使用</a:t>
            </a:r>
            <a:r>
              <a:rPr lang="en-US" altLang="zh-TW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fetch()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495599" y="3331029"/>
            <a:ext cx="7200800" cy="1080120"/>
          </a:xfrm>
        </p:spPr>
        <p:txBody>
          <a:bodyPr/>
          <a:lstStyle/>
          <a:p>
            <a:pPr algn="l"/>
            <a:r>
              <a:rPr lang="en-US" altLang="zh-TW" dirty="0"/>
              <a:t>JavaScript </a:t>
            </a:r>
            <a:r>
              <a:rPr lang="zh-TW" altLang="en-US" dirty="0"/>
              <a:t>原生：</a:t>
            </a:r>
            <a:r>
              <a:rPr lang="en-US" altLang="zh-TW" dirty="0" err="1"/>
              <a:t>XMLHttpRequest</a:t>
            </a:r>
            <a:r>
              <a:rPr lang="zh-TW" altLang="en-US" dirty="0"/>
              <a:t>、</a:t>
            </a:r>
            <a:r>
              <a:rPr lang="en-US" altLang="zh-TW" dirty="0"/>
              <a:t>Fetch</a:t>
            </a:r>
          </a:p>
          <a:p>
            <a:pPr algn="l"/>
            <a:r>
              <a:rPr lang="en-US" altLang="zh-TW" dirty="0"/>
              <a:t>JavaScript </a:t>
            </a:r>
            <a:r>
              <a:rPr lang="zh-TW" altLang="en-US" dirty="0"/>
              <a:t>函式庫：</a:t>
            </a:r>
            <a:r>
              <a:rPr lang="en-US" altLang="zh-TW" dirty="0"/>
              <a:t>jQuery</a:t>
            </a:r>
            <a:r>
              <a:rPr lang="zh-TW" altLang="en-US" dirty="0"/>
              <a:t>、</a:t>
            </a:r>
            <a:r>
              <a:rPr lang="en-US" altLang="zh-TW" dirty="0" err="1"/>
              <a:t>Axios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593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0359FD-6364-F7A6-6FFC-CF106D2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技術演進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1B86E7-7671-21FE-72EE-9C8B7C197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A56AA8-E54A-EA23-6168-A73363011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37EAC1-4DEB-1DF0-1231-20CCB9941221}"/>
              </a:ext>
            </a:extLst>
          </p:cNvPr>
          <p:cNvSpPr/>
          <p:nvPr/>
        </p:nvSpPr>
        <p:spPr>
          <a:xfrm>
            <a:off x="979714" y="3731854"/>
            <a:ext cx="10156372" cy="541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2E821C3-3366-5C40-164D-B5102734856F}"/>
              </a:ext>
            </a:extLst>
          </p:cNvPr>
          <p:cNvSpPr/>
          <p:nvPr/>
        </p:nvSpPr>
        <p:spPr>
          <a:xfrm>
            <a:off x="925713" y="3550973"/>
            <a:ext cx="108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C9A1BE-F292-1C32-2B86-20227158FBA3}"/>
              </a:ext>
            </a:extLst>
          </p:cNvPr>
          <p:cNvSpPr/>
          <p:nvPr/>
        </p:nvSpPr>
        <p:spPr>
          <a:xfrm>
            <a:off x="3189446" y="3562691"/>
            <a:ext cx="108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3BA89-911A-15F8-E522-D808D4F450B9}"/>
              </a:ext>
            </a:extLst>
          </p:cNvPr>
          <p:cNvSpPr/>
          <p:nvPr/>
        </p:nvSpPr>
        <p:spPr>
          <a:xfrm>
            <a:off x="5793446" y="3562691"/>
            <a:ext cx="108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A28E73B-DBA8-2F7E-C51E-064418C39F8A}"/>
              </a:ext>
            </a:extLst>
          </p:cNvPr>
          <p:cNvSpPr/>
          <p:nvPr/>
        </p:nvSpPr>
        <p:spPr>
          <a:xfrm>
            <a:off x="11135487" y="3550973"/>
            <a:ext cx="108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91DFAE02-2E6A-325D-04A9-E052F0C5FDEC}"/>
              </a:ext>
            </a:extLst>
          </p:cNvPr>
          <p:cNvSpPr/>
          <p:nvPr/>
        </p:nvSpPr>
        <p:spPr>
          <a:xfrm>
            <a:off x="8397446" y="3562691"/>
            <a:ext cx="108000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2583CEF-FB10-58F6-EA49-80EE2A884E74}"/>
              </a:ext>
            </a:extLst>
          </p:cNvPr>
          <p:cNvSpPr txBox="1"/>
          <p:nvPr/>
        </p:nvSpPr>
        <p:spPr>
          <a:xfrm>
            <a:off x="2815173" y="3039959"/>
            <a:ext cx="8172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34EBC2A-5E27-4ECE-9C04-497FB7568ADD}"/>
              </a:ext>
            </a:extLst>
          </p:cNvPr>
          <p:cNvSpPr txBox="1"/>
          <p:nvPr/>
        </p:nvSpPr>
        <p:spPr>
          <a:xfrm>
            <a:off x="5438840" y="3915845"/>
            <a:ext cx="8172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0AF529F-2DB9-D78A-27E8-97D16E9D3694}"/>
              </a:ext>
            </a:extLst>
          </p:cNvPr>
          <p:cNvGrpSpPr/>
          <p:nvPr/>
        </p:nvGrpSpPr>
        <p:grpSpPr>
          <a:xfrm>
            <a:off x="-156111" y="2391381"/>
            <a:ext cx="2815172" cy="1167521"/>
            <a:chOff x="803640" y="3362835"/>
            <a:chExt cx="2067151" cy="1167521"/>
          </a:xfrm>
        </p:grpSpPr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B9A74BA-9C1F-9BBE-CEE0-97D685CF24F4}"/>
                </a:ext>
              </a:extLst>
            </p:cNvPr>
            <p:cNvSpPr txBox="1"/>
            <p:nvPr/>
          </p:nvSpPr>
          <p:spPr>
            <a:xfrm>
              <a:off x="811134" y="3699359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IE5 </a:t>
              </a: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首次出現</a:t>
              </a:r>
              <a:r>
                <a:rPr lang="en-US" altLang="zh-TW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Microsoft.XMLHTTP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07FB471-5196-68F2-199E-ACBBF096F64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Microsoft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F196693B-790B-C703-1272-B62604BD3286}"/>
              </a:ext>
            </a:extLst>
          </p:cNvPr>
          <p:cNvSpPr txBox="1"/>
          <p:nvPr/>
        </p:nvSpPr>
        <p:spPr>
          <a:xfrm>
            <a:off x="625107" y="3927013"/>
            <a:ext cx="8172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1999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21">
            <a:extLst>
              <a:ext uri="{FF2B5EF4-FFF2-40B4-BE49-F238E27FC236}">
                <a16:creationId xmlns:a16="http://schemas.microsoft.com/office/drawing/2014/main" id="{62840226-9801-6EC8-8CA2-850A81BB4E35}"/>
              </a:ext>
            </a:extLst>
          </p:cNvPr>
          <p:cNvGrpSpPr/>
          <p:nvPr/>
        </p:nvGrpSpPr>
        <p:grpSpPr>
          <a:xfrm>
            <a:off x="4398373" y="2389164"/>
            <a:ext cx="2601879" cy="1167521"/>
            <a:chOff x="803640" y="3362835"/>
            <a:chExt cx="2067151" cy="1167521"/>
          </a:xfrm>
        </p:grpSpPr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0D6960CF-51B8-6E52-6F27-4F5151D26305}"/>
                </a:ext>
              </a:extLst>
            </p:cNvPr>
            <p:cNvSpPr txBox="1"/>
            <p:nvPr/>
          </p:nvSpPr>
          <p:spPr>
            <a:xfrm>
              <a:off x="811134" y="3699359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XMLHttpRequest</a:t>
              </a:r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advanced features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23">
              <a:extLst>
                <a:ext uri="{FF2B5EF4-FFF2-40B4-BE49-F238E27FC236}">
                  <a16:creationId xmlns:a16="http://schemas.microsoft.com/office/drawing/2014/main" id="{3D18D5C4-6CCA-DD07-3865-15BF2021E9B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W3C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C93F2BE8-05F4-7FB9-67E4-5791CDA3BCCE}"/>
              </a:ext>
            </a:extLst>
          </p:cNvPr>
          <p:cNvGrpSpPr/>
          <p:nvPr/>
        </p:nvGrpSpPr>
        <p:grpSpPr>
          <a:xfrm>
            <a:off x="1696385" y="3941983"/>
            <a:ext cx="2601879" cy="798189"/>
            <a:chOff x="803640" y="3362835"/>
            <a:chExt cx="2067151" cy="798189"/>
          </a:xfrm>
        </p:grpSpPr>
        <p:sp>
          <p:nvSpPr>
            <p:cNvPr id="44" name="TextBox 22">
              <a:extLst>
                <a:ext uri="{FF2B5EF4-FFF2-40B4-BE49-F238E27FC236}">
                  <a16:creationId xmlns:a16="http://schemas.microsoft.com/office/drawing/2014/main" id="{85E5CFA9-0A8F-237C-FC75-4D1A2E344957}"/>
                </a:ext>
              </a:extLst>
            </p:cNvPr>
            <p:cNvSpPr txBox="1"/>
            <p:nvPr/>
          </p:nvSpPr>
          <p:spPr>
            <a:xfrm>
              <a:off x="811134" y="3699359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XMLHttpRequest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3DCC9E65-CA86-BFA7-F214-B242B7ABAD1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W3C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21">
            <a:extLst>
              <a:ext uri="{FF2B5EF4-FFF2-40B4-BE49-F238E27FC236}">
                <a16:creationId xmlns:a16="http://schemas.microsoft.com/office/drawing/2014/main" id="{7ADA9C1D-EB0A-DEE6-8A7F-95F0ECC1A3DE}"/>
              </a:ext>
            </a:extLst>
          </p:cNvPr>
          <p:cNvGrpSpPr/>
          <p:nvPr/>
        </p:nvGrpSpPr>
        <p:grpSpPr>
          <a:xfrm>
            <a:off x="6961485" y="4006217"/>
            <a:ext cx="2601879" cy="798189"/>
            <a:chOff x="803640" y="3362835"/>
            <a:chExt cx="2067151" cy="798189"/>
          </a:xfrm>
        </p:grpSpPr>
        <p:sp>
          <p:nvSpPr>
            <p:cNvPr id="47" name="TextBox 22">
              <a:extLst>
                <a:ext uri="{FF2B5EF4-FFF2-40B4-BE49-F238E27FC236}">
                  <a16:creationId xmlns:a16="http://schemas.microsoft.com/office/drawing/2014/main" id="{28617A60-FC5A-3329-AAA5-F0B93FBB8121}"/>
                </a:ext>
              </a:extLst>
            </p:cNvPr>
            <p:cNvSpPr txBox="1"/>
            <p:nvPr/>
          </p:nvSpPr>
          <p:spPr>
            <a:xfrm>
              <a:off x="811134" y="3699359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Promise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23">
              <a:extLst>
                <a:ext uri="{FF2B5EF4-FFF2-40B4-BE49-F238E27FC236}">
                  <a16:creationId xmlns:a16="http://schemas.microsoft.com/office/drawing/2014/main" id="{2DE83855-03FF-3B2C-3E33-9536D8602C7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ECMAScript 2015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49" name="TextBox 15">
            <a:extLst>
              <a:ext uri="{FF2B5EF4-FFF2-40B4-BE49-F238E27FC236}">
                <a16:creationId xmlns:a16="http://schemas.microsoft.com/office/drawing/2014/main" id="{0489B3E3-BCDC-4103-2366-B0410694DAA8}"/>
              </a:ext>
            </a:extLst>
          </p:cNvPr>
          <p:cNvSpPr txBox="1"/>
          <p:nvPr/>
        </p:nvSpPr>
        <p:spPr>
          <a:xfrm>
            <a:off x="8003162" y="3044048"/>
            <a:ext cx="8172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15">
            <a:extLst>
              <a:ext uri="{FF2B5EF4-FFF2-40B4-BE49-F238E27FC236}">
                <a16:creationId xmlns:a16="http://schemas.microsoft.com/office/drawing/2014/main" id="{ADDA43DF-DF3D-AF91-5F27-0BF805116668}"/>
              </a:ext>
            </a:extLst>
          </p:cNvPr>
          <p:cNvSpPr txBox="1"/>
          <p:nvPr/>
        </p:nvSpPr>
        <p:spPr>
          <a:xfrm>
            <a:off x="10780881" y="3926425"/>
            <a:ext cx="8172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Group 21">
            <a:extLst>
              <a:ext uri="{FF2B5EF4-FFF2-40B4-BE49-F238E27FC236}">
                <a16:creationId xmlns:a16="http://schemas.microsoft.com/office/drawing/2014/main" id="{97EF90A9-63A9-C452-BE3B-BEA1B9D34D0B}"/>
              </a:ext>
            </a:extLst>
          </p:cNvPr>
          <p:cNvGrpSpPr/>
          <p:nvPr/>
        </p:nvGrpSpPr>
        <p:grpSpPr>
          <a:xfrm>
            <a:off x="9114865" y="2555609"/>
            <a:ext cx="2601879" cy="798189"/>
            <a:chOff x="803640" y="3362835"/>
            <a:chExt cx="2067151" cy="798189"/>
          </a:xfrm>
        </p:grpSpPr>
        <p:sp>
          <p:nvSpPr>
            <p:cNvPr id="55" name="TextBox 22">
              <a:extLst>
                <a:ext uri="{FF2B5EF4-FFF2-40B4-BE49-F238E27FC236}">
                  <a16:creationId xmlns:a16="http://schemas.microsoft.com/office/drawing/2014/main" id="{7BC69D37-E9B0-D8D7-F17F-A198F2C33BA2}"/>
                </a:ext>
              </a:extLst>
            </p:cNvPr>
            <p:cNvSpPr txBox="1"/>
            <p:nvPr/>
          </p:nvSpPr>
          <p:spPr>
            <a:xfrm>
              <a:off x="811134" y="3699359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async/await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23">
              <a:extLst>
                <a:ext uri="{FF2B5EF4-FFF2-40B4-BE49-F238E27FC236}">
                  <a16:creationId xmlns:a16="http://schemas.microsoft.com/office/drawing/2014/main" id="{15C96A87-160C-0CDD-4E33-372384BFD19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ECMAScript 2017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21">
            <a:extLst>
              <a:ext uri="{FF2B5EF4-FFF2-40B4-BE49-F238E27FC236}">
                <a16:creationId xmlns:a16="http://schemas.microsoft.com/office/drawing/2014/main" id="{F94964AE-2170-668F-28D6-32AF932B36B4}"/>
              </a:ext>
            </a:extLst>
          </p:cNvPr>
          <p:cNvGrpSpPr/>
          <p:nvPr/>
        </p:nvGrpSpPr>
        <p:grpSpPr>
          <a:xfrm>
            <a:off x="9105432" y="1776323"/>
            <a:ext cx="2601879" cy="798189"/>
            <a:chOff x="803640" y="3362835"/>
            <a:chExt cx="2067151" cy="798189"/>
          </a:xfrm>
        </p:grpSpPr>
        <p:sp>
          <p:nvSpPr>
            <p:cNvPr id="58" name="TextBox 22">
              <a:extLst>
                <a:ext uri="{FF2B5EF4-FFF2-40B4-BE49-F238E27FC236}">
                  <a16:creationId xmlns:a16="http://schemas.microsoft.com/office/drawing/2014/main" id="{43CED056-DFA4-2A61-9267-067A3E27278D}"/>
                </a:ext>
              </a:extLst>
            </p:cNvPr>
            <p:cNvSpPr txBox="1"/>
            <p:nvPr/>
          </p:nvSpPr>
          <p:spPr>
            <a:xfrm>
              <a:off x="811134" y="3699359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Fetch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23">
              <a:extLst>
                <a:ext uri="{FF2B5EF4-FFF2-40B4-BE49-F238E27FC236}">
                  <a16:creationId xmlns:a16="http://schemas.microsoft.com/office/drawing/2014/main" id="{36255202-422D-67D2-E3B7-2D6E9A5B527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 err="1">
                  <a:solidFill>
                    <a:schemeClr val="accent1"/>
                  </a:solidFill>
                  <a:cs typeface="Arial" pitchFamily="34" charset="0"/>
                </a:rPr>
                <a:t>whatwg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539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76C675-B89D-CAF8-A56E-1B7B01EE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Fetch API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FFD3ACE-E83C-03ED-BFF4-5FD63C2324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514168"/>
            <a:ext cx="5595258" cy="4465391"/>
          </a:xfrm>
        </p:spPr>
        <p:txBody>
          <a:bodyPr/>
          <a:lstStyle/>
          <a:p>
            <a:r>
              <a:rPr lang="en-US" altLang="zh-TW" dirty="0" err="1"/>
              <a:t>XMLHttpRequest</a:t>
            </a:r>
            <a:r>
              <a:rPr lang="zh-TW" altLang="en-US" dirty="0"/>
              <a:t>物件的替代方案</a:t>
            </a:r>
          </a:p>
          <a:p>
            <a:r>
              <a:rPr lang="zh-TW" altLang="en-US" dirty="0"/>
              <a:t>基於 </a:t>
            </a:r>
            <a:r>
              <a:rPr lang="en-US" altLang="zh-TW" dirty="0"/>
              <a:t>Promise </a:t>
            </a:r>
            <a:r>
              <a:rPr lang="zh-TW" altLang="en-US" dirty="0"/>
              <a:t>的語法結構</a:t>
            </a:r>
          </a:p>
          <a:p>
            <a:r>
              <a:rPr lang="zh-TW" altLang="en-US" dirty="0"/>
              <a:t>透過全域的</a:t>
            </a:r>
            <a:r>
              <a:rPr lang="en-US" altLang="zh-TW" dirty="0"/>
              <a:t>fetch()</a:t>
            </a:r>
            <a:r>
              <a:rPr lang="zh-TW" altLang="en-US" dirty="0"/>
              <a:t>方法，開始發送要求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400726-D493-3014-9A79-37EC368D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57</a:t>
            </a:fld>
            <a:endParaRPr lang="zh-TW" altLang="en-US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260FA064-71B0-D0CF-8CF6-27E163118B27}"/>
              </a:ext>
            </a:extLst>
          </p:cNvPr>
          <p:cNvGraphicFramePr/>
          <p:nvPr/>
        </p:nvGraphicFramePr>
        <p:xfrm>
          <a:off x="6618515" y="707571"/>
          <a:ext cx="4978631" cy="3511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29F74A96-71BF-AF52-D521-B147EDD3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799875"/>
            <a:ext cx="10515599" cy="7641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Promise&lt;Response&gt; fetch(</a:t>
            </a:r>
            <a:r>
              <a:rPr lang="en-US" altLang="zh-TW" sz="2400" dirty="0" err="1">
                <a:latin typeface="Arial" panose="020B0604020202020204" pitchFamily="34" charset="0"/>
              </a:rPr>
              <a:t>RequestInfo</a:t>
            </a:r>
            <a:r>
              <a:rPr lang="en-US" altLang="zh-TW" sz="2400" dirty="0">
                <a:latin typeface="Arial" panose="020B0604020202020204" pitchFamily="34" charset="0"/>
              </a:rPr>
              <a:t> input, optional </a:t>
            </a:r>
            <a:r>
              <a:rPr lang="en-US" altLang="zh-TW" sz="2400" dirty="0" err="1">
                <a:latin typeface="Arial" panose="020B0604020202020204" pitchFamily="34" charset="0"/>
              </a:rPr>
              <a:t>RequestInit</a:t>
            </a: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 err="1">
                <a:latin typeface="Arial" panose="020B0604020202020204" pitchFamily="34" charset="0"/>
              </a:rPr>
              <a:t>init</a:t>
            </a:r>
            <a:r>
              <a:rPr lang="en-US" altLang="zh-TW" sz="2400" dirty="0">
                <a:latin typeface="Arial" panose="020B0604020202020204" pitchFamily="34" charset="0"/>
              </a:rPr>
              <a:t> = {});</a:t>
            </a:r>
          </a:p>
        </p:txBody>
      </p:sp>
    </p:spTree>
    <p:extLst>
      <p:ext uri="{BB962C8B-B14F-4D97-AF65-F5344CB8AC3E}">
        <p14:creationId xmlns:p14="http://schemas.microsoft.com/office/powerpoint/2010/main" val="1936084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fetch(</a:t>
            </a:r>
            <a:r>
              <a:rPr lang="en-US" altLang="zh-TW" dirty="0" err="1"/>
              <a:t>url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838199" y="1514168"/>
            <a:ext cx="6987140" cy="4465391"/>
          </a:xfrm>
        </p:spPr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fetch() </a:t>
            </a:r>
            <a:r>
              <a:rPr lang="zh-TW" altLang="en-US" dirty="0"/>
              <a:t>得到的一個 </a:t>
            </a:r>
            <a:r>
              <a:rPr lang="en-US" altLang="zh-TW" dirty="0"/>
              <a:t>Response</a:t>
            </a:r>
            <a:r>
              <a:rPr lang="zh-TW" altLang="en-US" dirty="0"/>
              <a:t>物件，包裝在 </a:t>
            </a:r>
            <a:r>
              <a:rPr lang="en-US" altLang="zh-TW" dirty="0"/>
              <a:t>Promise</a:t>
            </a:r>
            <a:r>
              <a:rPr lang="zh-TW" altLang="en-US" dirty="0"/>
              <a:t> 結構中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從 </a:t>
            </a:r>
            <a:r>
              <a:rPr lang="en-US" altLang="zh-TW" dirty="0"/>
              <a:t>Promise </a:t>
            </a:r>
            <a:r>
              <a:rPr lang="zh-TW" altLang="en-US" dirty="0"/>
              <a:t>取出 </a:t>
            </a:r>
            <a:r>
              <a:rPr lang="en-US" altLang="zh-TW" dirty="0"/>
              <a:t>Response</a:t>
            </a:r>
            <a:r>
              <a:rPr lang="zh-TW" altLang="en-US" dirty="0"/>
              <a:t>物件，要透過 </a:t>
            </a:r>
            <a:r>
              <a:rPr lang="en-US" altLang="zh-TW" dirty="0"/>
              <a:t>then()</a:t>
            </a:r>
            <a:r>
              <a:rPr lang="zh-TW" altLang="en-US" dirty="0"/>
              <a:t> 方法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9" y="2571712"/>
            <a:ext cx="6631003" cy="6718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TW" sz="2400" dirty="0"/>
              <a:t>const </a:t>
            </a:r>
            <a:r>
              <a:rPr lang="en-US" altLang="zh-TW" sz="2400" dirty="0" err="1"/>
              <a:t>apiUrl</a:t>
            </a:r>
            <a:r>
              <a:rPr lang="en-US" altLang="zh-TW" sz="2400" dirty="0"/>
              <a:t> = 'http://127.0.0.1:5000/</a:t>
            </a:r>
            <a:r>
              <a:rPr lang="en-US" altLang="zh-TW" sz="2400" dirty="0" err="1"/>
              <a:t>api</a:t>
            </a:r>
            <a:r>
              <a:rPr lang="en-US" altLang="zh-TW" sz="2400" dirty="0"/>
              <a:t>'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console.log(fetch(</a:t>
            </a:r>
            <a:r>
              <a:rPr lang="en-US" altLang="zh-TW" sz="2400" dirty="0" err="1"/>
              <a:t>apiUrl</a:t>
            </a:r>
            <a:r>
              <a:rPr lang="en-US" altLang="zh-TW" sz="2400" dirty="0">
                <a:latin typeface="Arial" panose="020B0604020202020204" pitchFamily="34" charset="0"/>
              </a:rPr>
              <a:t>));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792396" y="6499937"/>
            <a:ext cx="66602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</a:rPr>
              <a:t>API</a:t>
            </a:r>
            <a:r>
              <a:rPr lang="zh-TW" altLang="en-US" sz="1800" dirty="0">
                <a:latin typeface="Arial" panose="020B0604020202020204" pitchFamily="34" charset="0"/>
              </a:rPr>
              <a:t> 參考：</a:t>
            </a:r>
            <a:r>
              <a:rPr lang="en-US" altLang="zh-TW" sz="1800" dirty="0">
                <a:latin typeface="Arial" panose="020B0604020202020204" pitchFamily="34" charset="0"/>
              </a:rPr>
              <a:t>https://fetch.spec.whatwg.org/</a:t>
            </a:r>
            <a:endParaRPr lang="zh-TW" altLang="en-US" sz="1800" dirty="0"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30D90A-1CBD-D7B0-607D-3727D5156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077" y="4569501"/>
            <a:ext cx="6631003" cy="1877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fetch(</a:t>
            </a:r>
            <a:r>
              <a:rPr lang="en-US" altLang="zh-TW" sz="2400" dirty="0" err="1"/>
              <a:t>apiUrl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.then(response =&gt;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console.log(response);</a:t>
            </a:r>
            <a:endParaRPr lang="zh-TW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})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ED49ABE-EA0B-7BC2-CFE7-EC6F7EC1F7B4}"/>
              </a:ext>
            </a:extLst>
          </p:cNvPr>
          <p:cNvSpPr/>
          <p:nvPr/>
        </p:nvSpPr>
        <p:spPr>
          <a:xfrm>
            <a:off x="8120351" y="5866795"/>
            <a:ext cx="1559292" cy="28875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E56BAB3-AA3D-E516-26A7-17E71E9CD50A}"/>
              </a:ext>
            </a:extLst>
          </p:cNvPr>
          <p:cNvGrpSpPr/>
          <p:nvPr/>
        </p:nvGrpSpPr>
        <p:grpSpPr>
          <a:xfrm>
            <a:off x="7675963" y="1918358"/>
            <a:ext cx="4312075" cy="1338881"/>
            <a:chOff x="7675963" y="2405345"/>
            <a:chExt cx="4312075" cy="133888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33BE6D5-DB6E-F6A0-7413-F3659FADB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389" b="73713"/>
            <a:stretch/>
          </p:blipFill>
          <p:spPr>
            <a:xfrm>
              <a:off x="7675963" y="2405345"/>
              <a:ext cx="4312075" cy="13388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F8ADC771-17BB-500A-CE4F-B8D2B3022F81}"/>
                </a:ext>
              </a:extLst>
            </p:cNvPr>
            <p:cNvSpPr/>
            <p:nvPr/>
          </p:nvSpPr>
          <p:spPr>
            <a:xfrm>
              <a:off x="10520413" y="3412120"/>
              <a:ext cx="1251284" cy="31839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5083A9FC-8FF7-0E55-6A22-AEE18C40486B}"/>
              </a:ext>
            </a:extLst>
          </p:cNvPr>
          <p:cNvCxnSpPr>
            <a:cxnSpLocks/>
          </p:cNvCxnSpPr>
          <p:nvPr/>
        </p:nvCxnSpPr>
        <p:spPr>
          <a:xfrm flipV="1">
            <a:off x="7546206" y="3290107"/>
            <a:ext cx="3638228" cy="632349"/>
          </a:xfrm>
          <a:prstGeom prst="bentConnector3">
            <a:avLst>
              <a:gd name="adj1" fmla="val 10000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3D695C11-9788-5503-6AB2-A23D83E72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" r="36052" b="8240"/>
          <a:stretch/>
        </p:blipFill>
        <p:spPr>
          <a:xfrm>
            <a:off x="7687857" y="4024063"/>
            <a:ext cx="4288285" cy="2799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4B189FB-BEAB-1EA3-314D-FDA844D933DC}"/>
              </a:ext>
            </a:extLst>
          </p:cNvPr>
          <p:cNvCxnSpPr>
            <a:cxnSpLocks/>
          </p:cNvCxnSpPr>
          <p:nvPr/>
        </p:nvCxnSpPr>
        <p:spPr>
          <a:xfrm>
            <a:off x="4774610" y="5731673"/>
            <a:ext cx="29013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1881D38-D3A1-AB97-7367-795019CA508C}"/>
              </a:ext>
            </a:extLst>
          </p:cNvPr>
          <p:cNvSpPr txBox="1"/>
          <p:nvPr/>
        </p:nvSpPr>
        <p:spPr>
          <a:xfrm>
            <a:off x="5120789" y="5362341"/>
            <a:ext cx="234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取出的 </a:t>
            </a:r>
            <a:r>
              <a:rPr lang="en-US" altLang="zh-TW" dirty="0"/>
              <a:t>Response</a:t>
            </a:r>
            <a:r>
              <a:rPr lang="zh-TW" altLang="en-US" dirty="0"/>
              <a:t> 物件</a:t>
            </a:r>
          </a:p>
        </p:txBody>
      </p:sp>
    </p:spTree>
    <p:extLst>
      <p:ext uri="{BB962C8B-B14F-4D97-AF65-F5344CB8AC3E}">
        <p14:creationId xmlns:p14="http://schemas.microsoft.com/office/powerpoint/2010/main" val="3117280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Response </a:t>
            </a:r>
            <a:r>
              <a:rPr lang="zh-TW" altLang="en-US" dirty="0"/>
              <a:t>物件相關屬性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9" y="1277231"/>
            <a:ext cx="10515599" cy="53986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fetch(</a:t>
            </a:r>
            <a:r>
              <a:rPr lang="en-US" altLang="zh-TW" sz="2400" dirty="0" err="1"/>
              <a:t>apiUrl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.then(response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console.log(response);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            console.log(</a:t>
            </a:r>
            <a:r>
              <a:rPr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response.headers.get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('Content-Type'));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console.log(</a:t>
            </a:r>
            <a:r>
              <a:rPr lang="en-US" altLang="zh-TW" sz="2400" dirty="0" err="1">
                <a:latin typeface="Arial" panose="020B0604020202020204" pitchFamily="34" charset="0"/>
              </a:rPr>
              <a:t>response.headers.get</a:t>
            </a:r>
            <a:r>
              <a:rPr lang="en-US" altLang="zh-TW" sz="2400" dirty="0">
                <a:latin typeface="Arial" panose="020B0604020202020204" pitchFamily="34" charset="0"/>
              </a:rPr>
              <a:t>('Content-Encoding'));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console.log(</a:t>
            </a:r>
            <a:r>
              <a:rPr lang="en-US" altLang="zh-TW" sz="2400" dirty="0" err="1">
                <a:latin typeface="Arial" panose="020B0604020202020204" pitchFamily="34" charset="0"/>
              </a:rPr>
              <a:t>response.headers.get</a:t>
            </a:r>
            <a:r>
              <a:rPr lang="en-US" altLang="zh-TW" sz="2400" dirty="0">
                <a:latin typeface="Arial" panose="020B0604020202020204" pitchFamily="34" charset="0"/>
              </a:rPr>
              <a:t>('Date'));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console.log(</a:t>
            </a:r>
            <a:r>
              <a:rPr lang="en-US" altLang="zh-TW" sz="2400" dirty="0" err="1">
                <a:latin typeface="Arial" panose="020B0604020202020204" pitchFamily="34" charset="0"/>
              </a:rPr>
              <a:t>response.status</a:t>
            </a:r>
            <a:r>
              <a:rPr lang="en-US" altLang="zh-TW" sz="2400" dirty="0">
                <a:latin typeface="Arial" panose="020B0604020202020204" pitchFamily="34" charset="0"/>
              </a:rPr>
              <a:t>);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    </a:t>
            </a:r>
            <a:r>
              <a:rPr lang="en-US" altLang="zh-TW" sz="2400" dirty="0">
                <a:latin typeface="Arial" panose="020B0604020202020204" pitchFamily="34" charset="0"/>
              </a:rPr>
              <a:t>console.log(response.url);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            console.log(</a:t>
            </a:r>
            <a:r>
              <a:rPr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response.ok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console.log(</a:t>
            </a:r>
            <a:r>
              <a:rPr lang="en-US" altLang="zh-TW" sz="2400" dirty="0" err="1">
                <a:latin typeface="Arial" panose="020B0604020202020204" pitchFamily="34" charset="0"/>
              </a:rPr>
              <a:t>response.body</a:t>
            </a:r>
            <a:r>
              <a:rPr lang="en-US" altLang="zh-TW" sz="2400" dirty="0">
                <a:latin typeface="Arial" panose="020B0604020202020204" pitchFamily="34" charset="0"/>
              </a:rPr>
              <a:t>);    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//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伺服器端回應的內容在這裡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console.log(</a:t>
            </a:r>
            <a:r>
              <a:rPr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response.json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())  //promise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2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Ajax </a:t>
            </a:r>
            <a:r>
              <a:rPr lang="zh-TW" altLang="en-US" dirty="0"/>
              <a:t>網頁開發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Picture 10" descr="http://clipartist.info/RSS/openclipart.org/2011/August/13-Saturday/server-999p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10" y="3554511"/>
            <a:ext cx="1165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9"/>
          <p:cNvSpPr txBox="1">
            <a:spLocks noChangeArrowheads="1"/>
          </p:cNvSpPr>
          <p:nvPr/>
        </p:nvSpPr>
        <p:spPr bwMode="auto">
          <a:xfrm>
            <a:off x="5996447" y="5273773"/>
            <a:ext cx="1339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latin typeface="Arial" panose="020B0604020202020204" pitchFamily="34" charset="0"/>
              </a:rPr>
              <a:t>網站伺服器</a:t>
            </a:r>
          </a:p>
        </p:txBody>
      </p:sp>
      <p:pic>
        <p:nvPicPr>
          <p:cNvPr id="7" name="Picture 16" descr="http://www.crispycodes.com/blog/wp-content/uploads/2013/07/browser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97" y="2330548"/>
            <a:ext cx="29527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http://www-03.ibm.com/software/lotus/symphony/gallery.nsf/GalleryClipArtAll/B22B159CC784316C85257596002FBEB8/$File/User01-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85" y="1393923"/>
            <a:ext cx="788987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/>
          <p:nvPr/>
        </p:nvCxnSpPr>
        <p:spPr>
          <a:xfrm>
            <a:off x="2222960" y="3338611"/>
            <a:ext cx="0" cy="719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2583322" y="3338611"/>
            <a:ext cx="0" cy="719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19722" y="4922936"/>
            <a:ext cx="2520950" cy="5762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dirty="0" err="1"/>
              <a:t>XMLHttpRequest</a:t>
            </a:r>
            <a:r>
              <a:rPr lang="en-US" altLang="zh-TW" dirty="0"/>
              <a:t> | Fetch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511885" y="3483073"/>
            <a:ext cx="460375" cy="55245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Arial" charset="0"/>
                <a:ea typeface="新細明體" charset="-120"/>
              </a:rPr>
              <a:t>顯示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834022" y="3483073"/>
            <a:ext cx="461963" cy="55245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Arial" charset="0"/>
                <a:ea typeface="新細明體" charset="-120"/>
              </a:rPr>
              <a:t>執行</a:t>
            </a: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4312110" y="5065811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4312110" y="5346798"/>
            <a:ext cx="1727200" cy="7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33"/>
          <p:cNvSpPr txBox="1">
            <a:spLocks noChangeArrowheads="1"/>
          </p:cNvSpPr>
          <p:nvPr/>
        </p:nvSpPr>
        <p:spPr bwMode="auto">
          <a:xfrm>
            <a:off x="4383547" y="4348261"/>
            <a:ext cx="1658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C00000"/>
                </a:solidFill>
                <a:latin typeface="Arial" panose="020B0604020202020204" pitchFamily="34" charset="0"/>
              </a:rPr>
              <a:t>GET</a:t>
            </a:r>
            <a:r>
              <a:rPr lang="zh-TW" altLang="en-US" sz="1800" b="1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800" b="1">
                <a:solidFill>
                  <a:srgbClr val="C00000"/>
                </a:solidFill>
                <a:latin typeface="Arial" panose="020B0604020202020204" pitchFamily="34" charset="0"/>
              </a:rPr>
              <a:t>or</a:t>
            </a:r>
            <a:r>
              <a:rPr lang="zh-TW" altLang="en-US" sz="1800" b="1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800" b="1">
                <a:solidFill>
                  <a:srgbClr val="C00000"/>
                </a:solidFill>
                <a:latin typeface="Arial" panose="020B0604020202020204" pitchFamily="34" charset="0"/>
              </a:rPr>
              <a:t>POST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latin typeface="Arial" panose="020B0604020202020204" pitchFamily="34" charset="0"/>
              </a:rPr>
              <a:t>要求</a:t>
            </a:r>
            <a:r>
              <a:rPr lang="en-US" altLang="zh-TW" sz="1800">
                <a:latin typeface="Arial" panose="020B0604020202020204" pitchFamily="34" charset="0"/>
              </a:rPr>
              <a:t>(Request)</a:t>
            </a:r>
            <a:endParaRPr lang="zh-TW" altLang="en-US" sz="1800">
              <a:latin typeface="Arial" panose="020B0604020202020204" pitchFamily="34" charset="0"/>
            </a:endParaRPr>
          </a:p>
        </p:txBody>
      </p:sp>
      <p:sp>
        <p:nvSpPr>
          <p:cNvPr id="17" name="文字方塊 34"/>
          <p:cNvSpPr txBox="1">
            <a:spLocks noChangeArrowheads="1"/>
          </p:cNvSpPr>
          <p:nvPr/>
        </p:nvSpPr>
        <p:spPr bwMode="auto">
          <a:xfrm>
            <a:off x="4239085" y="5354736"/>
            <a:ext cx="26860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latin typeface="Arial" panose="020B0604020202020204" pitchFamily="34" charset="0"/>
              </a:rPr>
              <a:t>回應</a:t>
            </a:r>
            <a:r>
              <a:rPr lang="en-US" altLang="zh-TW" sz="1800" dirty="0">
                <a:latin typeface="Arial" panose="020B0604020202020204" pitchFamily="34" charset="0"/>
              </a:rPr>
              <a:t>(Response)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回應字串、</a:t>
            </a:r>
            <a:r>
              <a:rPr lang="en-US" altLang="zh-TW" sz="1800" b="1" dirty="0">
                <a:solidFill>
                  <a:srgbClr val="C00000"/>
                </a:solidFill>
                <a:latin typeface="Arial" panose="020B0604020202020204" pitchFamily="34" charset="0"/>
              </a:rPr>
              <a:t>XML</a:t>
            </a:r>
            <a:r>
              <a:rPr lang="zh-TW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、</a:t>
            </a:r>
            <a:r>
              <a:rPr lang="en-US" altLang="zh-TW" sz="1800" b="1" dirty="0">
                <a:solidFill>
                  <a:srgbClr val="C00000"/>
                </a:solidFill>
                <a:latin typeface="Arial" panose="020B0604020202020204" pitchFamily="34" charset="0"/>
              </a:rPr>
              <a:t>JSON</a:t>
            </a:r>
            <a:endParaRPr lang="zh-TW" altLang="en-US" sz="18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6" descr="http://www.smecloud.in/catalog/view/theme/default/stylesheet/howitworks/icon/d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960" y="3554511"/>
            <a:ext cx="14668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10"/>
          <p:cNvSpPr txBox="1">
            <a:spLocks noChangeArrowheads="1"/>
          </p:cNvSpPr>
          <p:nvPr/>
        </p:nvSpPr>
        <p:spPr bwMode="auto">
          <a:xfrm>
            <a:off x="9411160" y="5281711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latin typeface="Arial" panose="020B0604020202020204" pitchFamily="34" charset="0"/>
              </a:rPr>
              <a:t>資料庫</a:t>
            </a:r>
          </a:p>
        </p:txBody>
      </p:sp>
      <p:sp>
        <p:nvSpPr>
          <p:cNvPr id="20" name="矩形 19"/>
          <p:cNvSpPr/>
          <p:nvPr/>
        </p:nvSpPr>
        <p:spPr>
          <a:xfrm>
            <a:off x="1503822" y="1465361"/>
            <a:ext cx="2808288" cy="417671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039310" y="1465361"/>
            <a:ext cx="4897437" cy="417671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2" name="文字方塊 54"/>
          <p:cNvSpPr txBox="1">
            <a:spLocks noChangeArrowheads="1"/>
          </p:cNvSpPr>
          <p:nvPr/>
        </p:nvSpPr>
        <p:spPr bwMode="auto">
          <a:xfrm>
            <a:off x="2438860" y="5715098"/>
            <a:ext cx="106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</a:rPr>
              <a:t>Client </a:t>
            </a:r>
            <a:r>
              <a:rPr lang="zh-TW" altLang="en-US" sz="1800">
                <a:latin typeface="Arial" panose="020B0604020202020204" pitchFamily="34" charset="0"/>
              </a:rPr>
              <a:t>端</a:t>
            </a:r>
          </a:p>
        </p:txBody>
      </p:sp>
      <p:sp>
        <p:nvSpPr>
          <p:cNvPr id="23" name="文字方塊 55"/>
          <p:cNvSpPr txBox="1">
            <a:spLocks noChangeArrowheads="1"/>
          </p:cNvSpPr>
          <p:nvPr/>
        </p:nvSpPr>
        <p:spPr bwMode="auto">
          <a:xfrm>
            <a:off x="8199897" y="5715098"/>
            <a:ext cx="115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</a:rPr>
              <a:t>Server </a:t>
            </a:r>
            <a:r>
              <a:rPr lang="zh-TW" altLang="en-US" sz="1800">
                <a:latin typeface="Arial" panose="020B0604020202020204" pitchFamily="34" charset="0"/>
              </a:rPr>
              <a:t>端</a:t>
            </a:r>
          </a:p>
        </p:txBody>
      </p:sp>
      <p:sp>
        <p:nvSpPr>
          <p:cNvPr id="24" name="矩形 23"/>
          <p:cNvSpPr/>
          <p:nvPr/>
        </p:nvSpPr>
        <p:spPr>
          <a:xfrm>
            <a:off x="7483140" y="1686817"/>
            <a:ext cx="1433513" cy="57626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dirty="0"/>
              <a:t>Flask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483140" y="2879823"/>
            <a:ext cx="1433513" cy="5762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dirty="0"/>
              <a:t>Flask-RESTful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719722" y="4057748"/>
            <a:ext cx="1633538" cy="5762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dirty="0"/>
              <a:t>JavaScript </a:t>
            </a:r>
          </a:p>
          <a:p>
            <a:pPr algn="ctr" eaLnBrk="1" hangingPunct="1">
              <a:defRPr/>
            </a:pPr>
            <a:r>
              <a:rPr lang="zh-TW" altLang="en-US" dirty="0"/>
              <a:t>函式庫</a:t>
            </a:r>
            <a:r>
              <a:rPr lang="en-US" altLang="zh-TW" dirty="0"/>
              <a:t>(Library)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3591385" y="3338611"/>
            <a:ext cx="0" cy="1584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3880310" y="3338611"/>
            <a:ext cx="0" cy="1584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3850147" y="3483073"/>
            <a:ext cx="461963" cy="55245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Arial" charset="0"/>
                <a:ea typeface="新細明體" charset="-120"/>
              </a:rPr>
              <a:t>顯示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3231022" y="3483073"/>
            <a:ext cx="461963" cy="55245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Arial" charset="0"/>
                <a:ea typeface="新細明體" charset="-120"/>
              </a:rPr>
              <a:t>執行</a:t>
            </a: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2222960" y="4634011"/>
            <a:ext cx="0" cy="28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2583322" y="4634011"/>
            <a:ext cx="0" cy="28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1102937" y="6010373"/>
            <a:ext cx="3918786" cy="558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TW" altLang="en-US" sz="1800" dirty="0">
                <a:solidFill>
                  <a:srgbClr val="000000"/>
                </a:solidFill>
              </a:rPr>
              <a:t>接收資料後，更新網頁上的</a:t>
            </a:r>
            <a:r>
              <a:rPr lang="zh-TW" altLang="en-US" sz="1800" b="1" dirty="0">
                <a:solidFill>
                  <a:srgbClr val="FF0000"/>
                </a:solidFill>
              </a:rPr>
              <a:t>部分內容</a:t>
            </a:r>
          </a:p>
        </p:txBody>
      </p:sp>
      <p:sp>
        <p:nvSpPr>
          <p:cNvPr id="50" name="矩形 49"/>
          <p:cNvSpPr/>
          <p:nvPr/>
        </p:nvSpPr>
        <p:spPr>
          <a:xfrm>
            <a:off x="4580397" y="3735486"/>
            <a:ext cx="1028700" cy="541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TW" altLang="en-US" sz="1800">
                <a:solidFill>
                  <a:srgbClr val="000000"/>
                </a:solidFill>
              </a:rPr>
              <a:t>非同步</a:t>
            </a: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36E00BC5-F46C-3331-87A5-47F195A11C39}"/>
              </a:ext>
            </a:extLst>
          </p:cNvPr>
          <p:cNvCxnSpPr>
            <a:stCxn id="5" idx="0"/>
            <a:endCxn id="24" idx="1"/>
          </p:cNvCxnSpPr>
          <p:nvPr/>
        </p:nvCxnSpPr>
        <p:spPr>
          <a:xfrm rot="5400000" flipH="1" flipV="1">
            <a:off x="6262750" y="2334122"/>
            <a:ext cx="1579563" cy="861217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264F9242-A05E-D7D4-0410-12EE9933A447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6875326" y="2939156"/>
            <a:ext cx="361952" cy="86875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37DC67D3-F58B-36C7-0567-064BCE956EB9}"/>
              </a:ext>
            </a:extLst>
          </p:cNvPr>
          <p:cNvCxnSpPr>
            <a:cxnSpLocks/>
            <a:stCxn id="24" idx="3"/>
            <a:endCxn id="18" idx="0"/>
          </p:cNvCxnSpPr>
          <p:nvPr/>
        </p:nvCxnSpPr>
        <p:spPr>
          <a:xfrm>
            <a:off x="8916653" y="1974948"/>
            <a:ext cx="1024732" cy="1579563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28F19773-0663-7CC4-9978-C8D085F97743}"/>
              </a:ext>
            </a:extLst>
          </p:cNvPr>
          <p:cNvCxnSpPr>
            <a:cxnSpLocks/>
            <a:stCxn id="28" idx="3"/>
            <a:endCxn id="18" idx="0"/>
          </p:cNvCxnSpPr>
          <p:nvPr/>
        </p:nvCxnSpPr>
        <p:spPr>
          <a:xfrm>
            <a:off x="8916653" y="3167954"/>
            <a:ext cx="1024732" cy="386557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61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51614F-18E0-2065-CCA6-9C2F8EBC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promise </a:t>
            </a:r>
            <a:r>
              <a:rPr lang="zh-TW" altLang="en-US" dirty="0"/>
              <a:t>到 </a:t>
            </a:r>
            <a:r>
              <a:rPr lang="en-US" altLang="zh-TW" dirty="0"/>
              <a:t>async/await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B7DCA1-03BA-3372-D9B5-17BDCF65A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02849F-216A-C119-717E-A4806E3A7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C9326-B200-D01E-E372-BE5AC40DE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4377690"/>
            <a:ext cx="10515599" cy="22982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</a:t>
            </a:r>
            <a:r>
              <a:rPr lang="en-US" altLang="zh-TW" sz="2400" dirty="0" err="1">
                <a:latin typeface="Arial" panose="020B0604020202020204" pitchFamily="34" charset="0"/>
              </a:rPr>
              <a:t>callapi</a:t>
            </a:r>
            <a:r>
              <a:rPr lang="en-US" altLang="zh-TW" sz="2400" dirty="0">
                <a:latin typeface="Arial" panose="020B0604020202020204" pitchFamily="34" charset="0"/>
              </a:rPr>
              <a:t> =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async</a:t>
            </a:r>
            <a:r>
              <a:rPr lang="en-US" altLang="zh-TW" sz="2400" dirty="0">
                <a:latin typeface="Arial" panose="020B0604020202020204" pitchFamily="34" charset="0"/>
              </a:rPr>
              <a:t> 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const response =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await</a:t>
            </a:r>
            <a:r>
              <a:rPr lang="en-US" altLang="zh-TW" sz="2400" dirty="0">
                <a:latin typeface="Arial" panose="020B0604020202020204" pitchFamily="34" charset="0"/>
              </a:rPr>
              <a:t> fetch</a:t>
            </a:r>
            <a:r>
              <a:rPr lang="en-US" altLang="zh-TW" sz="2400" dirty="0"/>
              <a:t>(</a:t>
            </a:r>
            <a:r>
              <a:rPr lang="en-US" altLang="zh-TW" sz="2400" dirty="0" err="1"/>
              <a:t>apiUrl</a:t>
            </a:r>
            <a:r>
              <a:rPr lang="en-US" altLang="zh-TW" sz="2400" dirty="0"/>
              <a:t>)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const data =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await</a:t>
            </a: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 err="1">
                <a:latin typeface="Arial" panose="020B0604020202020204" pitchFamily="34" charset="0"/>
              </a:rPr>
              <a:t>response.json</a:t>
            </a:r>
            <a:r>
              <a:rPr lang="en-US" altLang="zh-TW" sz="2400" dirty="0">
                <a:latin typeface="Arial" panose="020B0604020202020204" pitchFamily="34" charset="0"/>
              </a:rPr>
              <a:t>();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 err="1">
                <a:latin typeface="Arial" panose="020B0604020202020204" pitchFamily="34" charset="0"/>
              </a:rPr>
              <a:t>divInfo.innerHTML</a:t>
            </a:r>
            <a:r>
              <a:rPr lang="en-US" altLang="zh-TW" sz="2400" dirty="0">
                <a:latin typeface="Arial" panose="020B0604020202020204" pitchFamily="34" charset="0"/>
              </a:rPr>
              <a:t> = `&lt;h2&gt;${</a:t>
            </a:r>
            <a:r>
              <a:rPr lang="en-US" altLang="zh-TW" sz="2400" dirty="0" err="1">
                <a:latin typeface="Arial" panose="020B0604020202020204" pitchFamily="34" charset="0"/>
              </a:rPr>
              <a:t>data.message</a:t>
            </a:r>
            <a:r>
              <a:rPr lang="en-US" altLang="zh-TW" sz="2400" dirty="0">
                <a:latin typeface="Arial" panose="020B0604020202020204" pitchFamily="34" charset="0"/>
              </a:rPr>
              <a:t>}&lt;/h2&gt;`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A22D4A9-E5AC-A38A-3C5F-32DAF0FE5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216988"/>
            <a:ext cx="10515599" cy="3057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pt-BR" altLang="zh-TW" sz="2400" dirty="0">
                <a:latin typeface="Arial" panose="020B0604020202020204" pitchFamily="34" charset="0"/>
              </a:rPr>
              <a:t>const divInfo = document.querySelector('#divInfo');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</a:t>
            </a:r>
            <a:r>
              <a:rPr lang="en-US" altLang="zh-TW" sz="2400" dirty="0" err="1">
                <a:latin typeface="Arial" panose="020B0604020202020204" pitchFamily="34" charset="0"/>
              </a:rPr>
              <a:t>callapi</a:t>
            </a:r>
            <a:r>
              <a:rPr lang="en-US" altLang="zh-TW" sz="2400" dirty="0">
                <a:latin typeface="Arial" panose="020B0604020202020204" pitchFamily="34" charset="0"/>
              </a:rPr>
              <a:t> = 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pt-BR" altLang="zh-TW" sz="2400" dirty="0">
                <a:latin typeface="Arial" panose="020B0604020202020204" pitchFamily="34" charset="0"/>
              </a:rPr>
              <a:t>fetch('/api/hello')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</a:t>
            </a:r>
            <a:r>
              <a:rPr lang="pt-BR" altLang="zh-TW" sz="2400" dirty="0">
                <a:latin typeface="Arial" panose="020B0604020202020204" pitchFamily="34" charset="0"/>
              </a:rPr>
              <a:t>.then(response =&gt; response.json())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zh-TW" sz="2400" dirty="0">
                <a:latin typeface="Arial" panose="020B0604020202020204" pitchFamily="34" charset="0"/>
              </a:rPr>
              <a:t>    </a:t>
            </a: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pt-BR" altLang="zh-TW" sz="2400" dirty="0">
                <a:latin typeface="Arial" panose="020B0604020202020204" pitchFamily="34" charset="0"/>
              </a:rPr>
              <a:t>.then(data =&gt; divInfo.textContent = data.message)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zh-TW" sz="2400" dirty="0">
                <a:latin typeface="Arial" panose="020B0604020202020204" pitchFamily="34" charset="0"/>
              </a:rPr>
              <a:t>    </a:t>
            </a: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pt-BR" altLang="zh-TW" sz="2400" dirty="0">
                <a:latin typeface="Arial" panose="020B0604020202020204" pitchFamily="34" charset="0"/>
              </a:rPr>
              <a:t>.catch(error =&gt; console.error('Error:', error));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482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EDBFDE-2BC9-082E-44B3-77EEA1EF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呼叫失敗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8AE8BD-E9C9-8FE6-F8E0-9ACFF046FF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先透過 </a:t>
            </a:r>
            <a:r>
              <a:rPr lang="en-US" altLang="zh-TW" dirty="0"/>
              <a:t>Response</a:t>
            </a:r>
            <a:r>
              <a:rPr lang="zh-TW" altLang="en-US" dirty="0"/>
              <a:t> 物件中的 </a:t>
            </a:r>
            <a:r>
              <a:rPr lang="en-US" altLang="zh-TW" dirty="0"/>
              <a:t>ok </a:t>
            </a:r>
            <a:r>
              <a:rPr lang="zh-TW" altLang="en-US" dirty="0"/>
              <a:t>屬性，辨別 </a:t>
            </a:r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呼叫成功</a:t>
            </a:r>
            <a:r>
              <a:rPr lang="en-US" altLang="zh-TW" dirty="0"/>
              <a:t>(true)</a:t>
            </a:r>
            <a:r>
              <a:rPr lang="zh-TW" altLang="en-US" dirty="0"/>
              <a:t>或失敗</a:t>
            </a:r>
            <a:r>
              <a:rPr lang="en-US" altLang="zh-TW" dirty="0"/>
              <a:t>(false)</a:t>
            </a:r>
          </a:p>
          <a:p>
            <a:r>
              <a:rPr lang="zh-TW" altLang="en-US" dirty="0"/>
              <a:t>檢查回傳的資料格式</a:t>
            </a:r>
            <a:endParaRPr lang="en-US" altLang="zh-TW" dirty="0"/>
          </a:p>
          <a:p>
            <a:r>
              <a:rPr lang="zh-TW" altLang="en-US" dirty="0"/>
              <a:t>透過 </a:t>
            </a:r>
            <a:r>
              <a:rPr lang="en-US" altLang="zh-TW" dirty="0"/>
              <a:t>status </a:t>
            </a:r>
            <a:r>
              <a:rPr lang="zh-TW" altLang="en-US" dirty="0"/>
              <a:t>回傳的代號，</a:t>
            </a:r>
            <a:br>
              <a:rPr lang="en-US" altLang="zh-TW" dirty="0"/>
            </a:br>
            <a:r>
              <a:rPr lang="zh-TW" altLang="en-US" dirty="0"/>
              <a:t>辨別發生了甚麼事</a:t>
            </a:r>
            <a:endParaRPr lang="en-US" altLang="zh-TW" dirty="0"/>
          </a:p>
          <a:p>
            <a:pPr lvl="1"/>
            <a:r>
              <a:rPr lang="en-US" altLang="zh-TW" dirty="0"/>
              <a:t>404</a:t>
            </a:r>
            <a:r>
              <a:rPr lang="zh-TW" altLang="en-US" dirty="0"/>
              <a:t>：路徑錯誤</a:t>
            </a:r>
            <a:endParaRPr lang="en-US" altLang="zh-TW" dirty="0"/>
          </a:p>
          <a:p>
            <a:pPr lvl="1"/>
            <a:r>
              <a:rPr lang="en-US" altLang="zh-TW" dirty="0"/>
              <a:t>400</a:t>
            </a:r>
            <a:r>
              <a:rPr lang="zh-TW" altLang="en-US" dirty="0"/>
              <a:t>：語法錯誤</a:t>
            </a:r>
            <a:endParaRPr lang="en-US" altLang="zh-TW" dirty="0"/>
          </a:p>
          <a:p>
            <a:pPr lvl="1"/>
            <a:r>
              <a:rPr lang="en-US" altLang="zh-TW" dirty="0"/>
              <a:t>401</a:t>
            </a:r>
            <a:r>
              <a:rPr lang="zh-TW" altLang="en-US" dirty="0"/>
              <a:t>：權限不足</a:t>
            </a:r>
            <a:endParaRPr lang="en-US" altLang="zh-TW" dirty="0"/>
          </a:p>
          <a:p>
            <a:pPr lvl="1"/>
            <a:r>
              <a:rPr lang="en-US" altLang="zh-TW" dirty="0"/>
              <a:t>403</a:t>
            </a:r>
            <a:r>
              <a:rPr lang="zh-TW" altLang="en-US" dirty="0"/>
              <a:t>：禁止存取</a:t>
            </a:r>
            <a:endParaRPr lang="en-US" altLang="zh-TW" dirty="0"/>
          </a:p>
          <a:p>
            <a:pPr lvl="1"/>
            <a:r>
              <a:rPr lang="en-US" altLang="zh-TW" dirty="0"/>
              <a:t>500</a:t>
            </a:r>
            <a:r>
              <a:rPr lang="zh-TW" altLang="en-US" dirty="0"/>
              <a:t>：伺服器端程式有錯</a:t>
            </a:r>
            <a:endParaRPr lang="en-US" altLang="zh-TW" dirty="0"/>
          </a:p>
          <a:p>
            <a:pPr lvl="1"/>
            <a:r>
              <a:rPr lang="en-US" altLang="zh-TW" dirty="0"/>
              <a:t>……….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26003F-3A4D-C956-EC2A-0AE4E1D3C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863115-44F2-E329-DC4D-79CB89A7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86" y="2336800"/>
            <a:ext cx="5025196" cy="336593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85B442E4-81EE-6C38-1EB4-D4822DB80BAF}"/>
              </a:ext>
            </a:extLst>
          </p:cNvPr>
          <p:cNvSpPr/>
          <p:nvPr/>
        </p:nvSpPr>
        <p:spPr>
          <a:xfrm>
            <a:off x="7574013" y="4413665"/>
            <a:ext cx="1497416" cy="31839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54540AC-449C-8CD8-7CAC-6919E045EC6F}"/>
              </a:ext>
            </a:extLst>
          </p:cNvPr>
          <p:cNvSpPr/>
          <p:nvPr/>
        </p:nvSpPr>
        <p:spPr>
          <a:xfrm>
            <a:off x="7574013" y="3812515"/>
            <a:ext cx="1497416" cy="31839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934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6FB8-5DE5-CD05-2B18-CA38BD50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4A421-2DA5-9A0E-B7D2-126EF354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呼叫失敗程式處理範例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18DCB5-AF6A-7D1A-8367-45D4C2A69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1BC0AF-8837-921F-2ABA-DDDAECC31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C99EA2-FEF4-E0BF-6C62-4E342C2CB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994410"/>
            <a:ext cx="10515599" cy="582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//</a:t>
            </a:r>
            <a:r>
              <a:rPr lang="zh-TW" altLang="en-US" sz="2400" b="1" dirty="0">
                <a:solidFill>
                  <a:srgbClr val="FF0000"/>
                </a:solidFill>
              </a:rPr>
              <a:t>確定 </a:t>
            </a:r>
            <a:r>
              <a:rPr lang="en-US" altLang="zh-TW" sz="2400" b="1" dirty="0" err="1">
                <a:solidFill>
                  <a:srgbClr val="FF0000"/>
                </a:solidFill>
              </a:rPr>
              <a:t>api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zh-TW" altLang="en-US" sz="2400" b="1" dirty="0">
                <a:solidFill>
                  <a:srgbClr val="FF0000"/>
                </a:solidFill>
              </a:rPr>
              <a:t>回應沒有問題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if (</a:t>
            </a:r>
            <a:r>
              <a:rPr lang="en-US" altLang="zh-TW" sz="2400" dirty="0" err="1">
                <a:latin typeface="Arial" panose="020B0604020202020204" pitchFamily="34" charset="0"/>
              </a:rPr>
              <a:t>response.ok</a:t>
            </a:r>
            <a:r>
              <a:rPr lang="en-US" altLang="zh-TW" sz="2400" dirty="0">
                <a:latin typeface="Arial" panose="020B0604020202020204" pitchFamily="34" charset="0"/>
              </a:rPr>
              <a:t>) {           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const </a:t>
            </a:r>
            <a:r>
              <a:rPr lang="en-US" altLang="zh-TW" sz="2400" dirty="0" err="1">
                <a:latin typeface="Arial" panose="020B0604020202020204" pitchFamily="34" charset="0"/>
              </a:rPr>
              <a:t>contentType</a:t>
            </a:r>
            <a:r>
              <a:rPr lang="en-US" altLang="zh-TW" sz="2400" dirty="0">
                <a:latin typeface="Arial" panose="020B0604020202020204" pitchFamily="34" charset="0"/>
              </a:rPr>
              <a:t> = </a:t>
            </a:r>
            <a:r>
              <a:rPr lang="en-US" altLang="zh-TW" sz="2400" dirty="0" err="1">
                <a:latin typeface="Arial" panose="020B0604020202020204" pitchFamily="34" charset="0"/>
              </a:rPr>
              <a:t>response.headers.get</a:t>
            </a:r>
            <a:r>
              <a:rPr lang="en-US" altLang="zh-TW" sz="2400" dirty="0">
                <a:latin typeface="Arial" panose="020B0604020202020204" pitchFamily="34" charset="0"/>
              </a:rPr>
              <a:t>('content-type');    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//</a:t>
            </a:r>
            <a:r>
              <a:rPr lang="zh-TW" altLang="en-US" sz="2400" b="1" dirty="0">
                <a:solidFill>
                  <a:srgbClr val="FF0000"/>
                </a:solidFill>
              </a:rPr>
              <a:t>確定 </a:t>
            </a:r>
            <a:r>
              <a:rPr lang="en-US" altLang="zh-TW" sz="2400" b="1" dirty="0" err="1">
                <a:solidFill>
                  <a:srgbClr val="FF0000"/>
                </a:solidFill>
              </a:rPr>
              <a:t>api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zh-TW" altLang="en-US" sz="2400" b="1" dirty="0">
                <a:solidFill>
                  <a:srgbClr val="FF0000"/>
                </a:solidFill>
              </a:rPr>
              <a:t>回應的資料為 </a:t>
            </a:r>
            <a:r>
              <a:rPr lang="en-US" altLang="zh-TW" sz="2400" b="1" dirty="0">
                <a:solidFill>
                  <a:srgbClr val="FF0000"/>
                </a:solidFill>
              </a:rPr>
              <a:t>JSON</a:t>
            </a:r>
            <a:r>
              <a:rPr lang="zh-TW" altLang="en-US" sz="2400" b="1" dirty="0">
                <a:solidFill>
                  <a:srgbClr val="FF0000"/>
                </a:solidFill>
              </a:rPr>
              <a:t> 格式</a:t>
            </a:r>
            <a:endParaRPr lang="en-US" altLang="zh-TW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if (</a:t>
            </a:r>
            <a:r>
              <a:rPr lang="en-US" altLang="zh-TW" sz="2400" dirty="0" err="1">
                <a:latin typeface="Arial" panose="020B0604020202020204" pitchFamily="34" charset="0"/>
              </a:rPr>
              <a:t>contentType</a:t>
            </a:r>
            <a:r>
              <a:rPr lang="en-US" altLang="zh-TW" sz="2400" dirty="0">
                <a:latin typeface="Arial" panose="020B0604020202020204" pitchFamily="34" charset="0"/>
              </a:rPr>
              <a:t> &amp;&amp; </a:t>
            </a:r>
            <a:r>
              <a:rPr lang="en-US" altLang="zh-TW" sz="2400" dirty="0" err="1">
                <a:latin typeface="Arial" panose="020B0604020202020204" pitchFamily="34" charset="0"/>
              </a:rPr>
              <a:t>contentType.includes</a:t>
            </a:r>
            <a:r>
              <a:rPr lang="en-US" altLang="zh-TW" sz="2400" dirty="0">
                <a:latin typeface="Arial" panose="020B0604020202020204" pitchFamily="34" charset="0"/>
              </a:rPr>
              <a:t>('application/</a:t>
            </a:r>
            <a:r>
              <a:rPr lang="en-US" altLang="zh-TW" sz="2400" dirty="0" err="1">
                <a:latin typeface="Arial" panose="020B0604020202020204" pitchFamily="34" charset="0"/>
              </a:rPr>
              <a:t>json</a:t>
            </a:r>
            <a:r>
              <a:rPr lang="en-US" altLang="zh-TW" sz="2400" dirty="0">
                <a:latin typeface="Arial" panose="020B0604020202020204" pitchFamily="34" charset="0"/>
              </a:rPr>
              <a:t>')) {               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</a:t>
            </a:r>
            <a:r>
              <a:rPr lang="en-US" altLang="zh-TW" sz="2400" dirty="0">
                <a:latin typeface="Arial" panose="020B0604020202020204" pitchFamily="34" charset="0"/>
              </a:rPr>
              <a:t>const data = await </a:t>
            </a:r>
            <a:r>
              <a:rPr lang="en-US" altLang="zh-TW" sz="2400" dirty="0" err="1">
                <a:latin typeface="Arial" panose="020B0604020202020204" pitchFamily="34" charset="0"/>
              </a:rPr>
              <a:t>response.json</a:t>
            </a:r>
            <a:r>
              <a:rPr lang="en-US" altLang="zh-TW" sz="2400" dirty="0">
                <a:latin typeface="Arial" panose="020B0604020202020204" pitchFamily="34" charset="0"/>
              </a:rPr>
              <a:t>();              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</a:t>
            </a:r>
            <a:r>
              <a:rPr lang="en-US" altLang="zh-TW" sz="2400" dirty="0">
                <a:latin typeface="Arial" panose="020B0604020202020204" pitchFamily="34" charset="0"/>
              </a:rPr>
              <a:t>console.log("</a:t>
            </a:r>
            <a:r>
              <a:rPr lang="zh-TW" altLang="en-US" sz="2400" dirty="0">
                <a:latin typeface="Arial" panose="020B0604020202020204" pitchFamily="34" charset="0"/>
              </a:rPr>
              <a:t>成功取得資料</a:t>
            </a:r>
            <a:r>
              <a:rPr lang="en-US" altLang="zh-TW" sz="2400" dirty="0">
                <a:latin typeface="Arial" panose="020B0604020202020204" pitchFamily="34" charset="0"/>
              </a:rPr>
              <a:t>:", data);                               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</a:t>
            </a:r>
            <a:r>
              <a:rPr lang="en-US" altLang="zh-TW" sz="2400" dirty="0">
                <a:latin typeface="Arial" panose="020B0604020202020204" pitchFamily="34" charset="0"/>
              </a:rPr>
              <a:t>   return data;            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} else {               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</a:t>
            </a:r>
            <a:r>
              <a:rPr lang="en-US" altLang="zh-TW" sz="2400" dirty="0" err="1">
                <a:latin typeface="Arial" panose="020B0604020202020204" pitchFamily="34" charset="0"/>
              </a:rPr>
              <a:t>console.error</a:t>
            </a:r>
            <a:r>
              <a:rPr lang="en-US" altLang="zh-TW" sz="2400" dirty="0">
                <a:latin typeface="Arial" panose="020B0604020202020204" pitchFamily="34" charset="0"/>
              </a:rPr>
              <a:t>("</a:t>
            </a:r>
            <a:r>
              <a:rPr lang="zh-TW" altLang="en-US" sz="2400" dirty="0">
                <a:latin typeface="Arial" panose="020B0604020202020204" pitchFamily="34" charset="0"/>
              </a:rPr>
              <a:t>不是 </a:t>
            </a:r>
            <a:r>
              <a:rPr lang="en-US" altLang="zh-TW" sz="2400" dirty="0">
                <a:latin typeface="Arial" panose="020B0604020202020204" pitchFamily="34" charset="0"/>
              </a:rPr>
              <a:t>JSON </a:t>
            </a:r>
            <a:r>
              <a:rPr lang="zh-TW" altLang="en-US" sz="2400" dirty="0">
                <a:latin typeface="Arial" panose="020B0604020202020204" pitchFamily="34" charset="0"/>
              </a:rPr>
              <a:t>格式</a:t>
            </a:r>
            <a:r>
              <a:rPr lang="en-US" altLang="zh-TW" sz="2400" dirty="0">
                <a:latin typeface="Arial" panose="020B0604020202020204" pitchFamily="34" charset="0"/>
              </a:rPr>
              <a:t>");               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</a:t>
            </a:r>
            <a:r>
              <a:rPr lang="en-US" altLang="zh-TW" sz="2400" dirty="0">
                <a:latin typeface="Arial" panose="020B0604020202020204" pitchFamily="34" charset="0"/>
              </a:rPr>
              <a:t>throw new Error("Invalid Format");           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}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196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383FB-0A7B-5004-81A5-9E6AFD22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3D904-E0B2-9A8F-C832-8E923F00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根據不同的 </a:t>
            </a:r>
            <a:r>
              <a:rPr lang="en-US" altLang="zh-TW" dirty="0"/>
              <a:t>status </a:t>
            </a:r>
            <a:r>
              <a:rPr lang="zh-TW" altLang="en-US" dirty="0"/>
              <a:t>顯示不同的錯誤訊息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8555A1-4131-DCCF-4657-7ABE36E906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5EEE44-FC10-23E6-7260-165AC39B8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0EC35-9D99-98A6-3778-2CCC17869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96304"/>
            <a:ext cx="10515599" cy="44653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if (</a:t>
            </a:r>
            <a:r>
              <a:rPr lang="en-US" altLang="zh-TW" sz="2400" dirty="0" err="1">
                <a:latin typeface="Arial" panose="020B0604020202020204" pitchFamily="34" charset="0"/>
              </a:rPr>
              <a:t>response.status</a:t>
            </a:r>
            <a:r>
              <a:rPr lang="en-US" altLang="zh-TW" sz="2400" dirty="0">
                <a:latin typeface="Arial" panose="020B0604020202020204" pitchFamily="34" charset="0"/>
              </a:rPr>
              <a:t> &gt;= 500) {            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alert('</a:t>
            </a:r>
            <a:r>
              <a:rPr lang="zh-TW" altLang="en-US" sz="2400" dirty="0">
                <a:latin typeface="Arial" panose="020B0604020202020204" pitchFamily="34" charset="0"/>
              </a:rPr>
              <a:t>伺服器目前忙碌中，請稍後再試。</a:t>
            </a:r>
            <a:r>
              <a:rPr lang="en-US" altLang="zh-TW" sz="2400" dirty="0">
                <a:latin typeface="Arial" panose="020B0604020202020204" pitchFamily="34" charset="0"/>
              </a:rPr>
              <a:t>');        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 else if (</a:t>
            </a:r>
            <a:r>
              <a:rPr lang="en-US" altLang="zh-TW" sz="2400" dirty="0" err="1">
                <a:latin typeface="Arial" panose="020B0604020202020204" pitchFamily="34" charset="0"/>
              </a:rPr>
              <a:t>response.status</a:t>
            </a:r>
            <a:r>
              <a:rPr lang="en-US" altLang="zh-TW" sz="2400" dirty="0">
                <a:latin typeface="Arial" panose="020B0604020202020204" pitchFamily="34" charset="0"/>
              </a:rPr>
              <a:t> === 401 || </a:t>
            </a:r>
            <a:r>
              <a:rPr lang="en-US" altLang="zh-TW" sz="2400" dirty="0" err="1">
                <a:latin typeface="Arial" panose="020B0604020202020204" pitchFamily="34" charset="0"/>
              </a:rPr>
              <a:t>response.status</a:t>
            </a:r>
            <a:r>
              <a:rPr lang="en-US" altLang="zh-TW" sz="2400" dirty="0">
                <a:latin typeface="Arial" panose="020B0604020202020204" pitchFamily="34" charset="0"/>
              </a:rPr>
              <a:t> === 403) {            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alert('</a:t>
            </a:r>
            <a:r>
              <a:rPr lang="zh-TW" altLang="en-US" sz="2400" dirty="0">
                <a:latin typeface="Arial" panose="020B0604020202020204" pitchFamily="34" charset="0"/>
              </a:rPr>
              <a:t>登入逾時或權限不足，請重新登入。</a:t>
            </a:r>
            <a:r>
              <a:rPr lang="en-US" altLang="zh-TW" sz="2400" dirty="0">
                <a:latin typeface="Arial" panose="020B0604020202020204" pitchFamily="34" charset="0"/>
              </a:rPr>
              <a:t>');        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 else if (</a:t>
            </a:r>
            <a:r>
              <a:rPr lang="en-US" altLang="zh-TW" sz="2400" dirty="0" err="1">
                <a:latin typeface="Arial" panose="020B0604020202020204" pitchFamily="34" charset="0"/>
              </a:rPr>
              <a:t>response.status</a:t>
            </a:r>
            <a:r>
              <a:rPr lang="en-US" altLang="zh-TW" sz="2400" dirty="0">
                <a:latin typeface="Arial" panose="020B0604020202020204" pitchFamily="34" charset="0"/>
              </a:rPr>
              <a:t> === 404) 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</a:t>
            </a:r>
            <a:r>
              <a:rPr lang="en-US" altLang="zh-TW" sz="2400" dirty="0">
                <a:latin typeface="Arial" panose="020B0604020202020204" pitchFamily="34" charset="0"/>
              </a:rPr>
              <a:t>alert('</a:t>
            </a:r>
            <a:r>
              <a:rPr lang="zh-TW" altLang="en-US" sz="2400" dirty="0">
                <a:latin typeface="Arial" panose="020B0604020202020204" pitchFamily="34" charset="0"/>
              </a:rPr>
              <a:t>連線路徑錯誤，請聯繫技術支援。</a:t>
            </a:r>
            <a:r>
              <a:rPr lang="en-US" altLang="zh-TW" sz="2400" dirty="0">
                <a:latin typeface="Arial" panose="020B0604020202020204" pitchFamily="34" charset="0"/>
              </a:rPr>
              <a:t>');        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 else {            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alert('</a:t>
            </a:r>
            <a:r>
              <a:rPr lang="zh-TW" altLang="en-US" sz="2400" dirty="0">
                <a:latin typeface="Arial" panose="020B0604020202020204" pitchFamily="34" charset="0"/>
              </a:rPr>
              <a:t>請求發生問題，請確認您的操作是否正確。</a:t>
            </a:r>
            <a:r>
              <a:rPr lang="en-US" altLang="zh-TW" sz="2400" dirty="0">
                <a:latin typeface="Arial" panose="020B0604020202020204" pitchFamily="34" charset="0"/>
              </a:rPr>
              <a:t>');       </a:t>
            </a:r>
          </a:p>
          <a:p>
            <a:pPr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}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37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7E67C-3E2B-DE78-28FC-2C7B6754D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6027EB-8C47-B2BD-1FA7-F8EB19A1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最後使用 </a:t>
            </a:r>
            <a:r>
              <a:rPr lang="en-US" altLang="zh-TW" dirty="0"/>
              <a:t>try...catch </a:t>
            </a:r>
            <a:r>
              <a:rPr lang="zh-TW" altLang="en-US" dirty="0"/>
              <a:t>捕捉所有意外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C40DAE-7299-1055-8924-A53D69F4CB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1BF40-2246-CAC0-BF82-D5BF4094A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AC863D-C038-A367-DF50-9132C07D1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514168"/>
            <a:ext cx="10515599" cy="48017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try {</a:t>
            </a:r>
          </a:p>
          <a:p>
            <a:pPr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const response =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await</a:t>
            </a:r>
            <a:r>
              <a:rPr lang="en-US" altLang="zh-TW" sz="2400" dirty="0">
                <a:latin typeface="Arial" panose="020B0604020202020204" pitchFamily="34" charset="0"/>
              </a:rPr>
              <a:t> fetch</a:t>
            </a:r>
            <a:r>
              <a:rPr lang="en-US" altLang="zh-TW" sz="2400" dirty="0"/>
              <a:t>(</a:t>
            </a:r>
            <a:r>
              <a:rPr lang="en-US" altLang="zh-TW" sz="2400" dirty="0" err="1"/>
              <a:t>apiUrl</a:t>
            </a:r>
            <a:r>
              <a:rPr lang="en-US" altLang="zh-TW" sz="2400" dirty="0"/>
              <a:t>);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if (!</a:t>
            </a:r>
            <a:r>
              <a:rPr lang="en-US" altLang="zh-TW" sz="2400" dirty="0" err="1">
                <a:latin typeface="Arial" panose="020B0604020202020204" pitchFamily="34" charset="0"/>
              </a:rPr>
              <a:t>response.ok</a:t>
            </a:r>
            <a:r>
              <a:rPr lang="en-US" altLang="zh-TW" sz="2400" dirty="0">
                <a:latin typeface="Arial" panose="020B0604020202020204" pitchFamily="34" charset="0"/>
              </a:rPr>
              <a:t>) throw new Error('</a:t>
            </a:r>
            <a:r>
              <a:rPr lang="zh-TW" altLang="en-US" sz="2400" dirty="0">
                <a:latin typeface="Arial" panose="020B0604020202020204" pitchFamily="34" charset="0"/>
              </a:rPr>
              <a:t>有錯誤，無法取得資料</a:t>
            </a:r>
            <a:r>
              <a:rPr lang="en-US" altLang="zh-TW" sz="2400" dirty="0">
                <a:latin typeface="Arial" panose="020B0604020202020204" pitchFamily="34" charset="0"/>
              </a:rPr>
              <a:t>');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const data =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await</a:t>
            </a: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 err="1">
                <a:latin typeface="Arial" panose="020B0604020202020204" pitchFamily="34" charset="0"/>
              </a:rPr>
              <a:t>response.json</a:t>
            </a:r>
            <a:r>
              <a:rPr lang="en-US" altLang="zh-TW" sz="2400" dirty="0">
                <a:latin typeface="Arial" panose="020B0604020202020204" pitchFamily="34" charset="0"/>
              </a:rPr>
              <a:t>();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 err="1">
                <a:latin typeface="Arial" panose="020B0604020202020204" pitchFamily="34" charset="0"/>
              </a:rPr>
              <a:t>divInfo.innerHTML</a:t>
            </a:r>
            <a:r>
              <a:rPr lang="en-US" altLang="zh-TW" sz="2400" dirty="0">
                <a:latin typeface="Arial" panose="020B0604020202020204" pitchFamily="34" charset="0"/>
              </a:rPr>
              <a:t> = `&lt;h2&gt;${</a:t>
            </a:r>
            <a:r>
              <a:rPr lang="en-US" altLang="zh-TW" sz="2400" dirty="0" err="1">
                <a:latin typeface="Arial" panose="020B0604020202020204" pitchFamily="34" charset="0"/>
              </a:rPr>
              <a:t>data.message</a:t>
            </a:r>
            <a:r>
              <a:rPr lang="en-US" altLang="zh-TW" sz="2400" dirty="0">
                <a:latin typeface="Arial" panose="020B0604020202020204" pitchFamily="34" charset="0"/>
              </a:rPr>
              <a:t>}&lt;/h2&gt;`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 catch (error) {            </a:t>
            </a:r>
            <a:endParaRPr lang="zh-TW" altLang="en-US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 err="1">
                <a:latin typeface="Arial" panose="020B0604020202020204" pitchFamily="34" charset="0"/>
              </a:rPr>
              <a:t>divInfo.innerHTML</a:t>
            </a:r>
            <a:r>
              <a:rPr lang="en-US" altLang="zh-TW" sz="2400" dirty="0">
                <a:latin typeface="Arial" panose="020B0604020202020204" pitchFamily="34" charset="0"/>
              </a:rPr>
              <a:t> = `&lt;h2&gt;${</a:t>
            </a:r>
            <a:r>
              <a:rPr lang="en-US" altLang="zh-TW" sz="2400" dirty="0" err="1">
                <a:latin typeface="Arial" panose="020B0604020202020204" pitchFamily="34" charset="0"/>
              </a:rPr>
              <a:t>error.message</a:t>
            </a:r>
            <a:r>
              <a:rPr lang="en-US" altLang="zh-TW" sz="2400" dirty="0">
                <a:latin typeface="Arial" panose="020B0604020202020204" pitchFamily="34" charset="0"/>
              </a:rPr>
              <a:t>}&lt;/h2&gt;`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  finally</a:t>
            </a:r>
            <a:r>
              <a:rPr lang="zh-TW" altLang="en-US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</a:rPr>
              <a:t>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console.log('</a:t>
            </a:r>
            <a:r>
              <a:rPr lang="zh-TW" altLang="en-US" sz="2400" dirty="0">
                <a:latin typeface="Arial" panose="020B0604020202020204" pitchFamily="34" charset="0"/>
              </a:rPr>
              <a:t>請求結束</a:t>
            </a:r>
            <a:r>
              <a:rPr lang="en-US" altLang="zh-TW" sz="2400" dirty="0">
                <a:latin typeface="Arial" panose="020B0604020202020204" pitchFamily="34" charset="0"/>
              </a:rPr>
              <a:t>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4068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60CD20-7CAF-12E6-6866-772C3CCD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api</a:t>
            </a:r>
            <a:r>
              <a:rPr lang="zh-TW" altLang="en-US" dirty="0"/>
              <a:t> 執行太久時的處理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C0D887-AB9B-801C-B569-A90254459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下載執行中圖示   </a:t>
            </a:r>
            <a:r>
              <a:rPr lang="en-US" altLang="zh-TW" dirty="0">
                <a:hlinkClick r:id="rId3"/>
              </a:rPr>
              <a:t>https://icons8.com/preloaders/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try {…} </a:t>
            </a:r>
            <a:r>
              <a:rPr lang="zh-TW" altLang="en-US" dirty="0"/>
              <a:t>區塊中顯示執行圖示、停用按鈕功能</a:t>
            </a: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finally {…} </a:t>
            </a:r>
            <a:r>
              <a:rPr lang="zh-TW" altLang="en-US" dirty="0"/>
              <a:t>區塊中隱藏執行圖示、恢復按鈕功能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4CBF1C-3B3B-D5B7-0555-B1601E5D9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65</a:t>
            </a:fld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9EA451F-B306-3C08-5938-8C7CBD3A0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7" y="3724038"/>
            <a:ext cx="10515599" cy="10596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imgLoader.style.display</a:t>
            </a:r>
            <a:r>
              <a:rPr lang="en-US" altLang="zh-TW" sz="2400" dirty="0">
                <a:latin typeface="Arial" panose="020B0604020202020204" pitchFamily="34" charset="0"/>
              </a:rPr>
              <a:t> = 'inline';</a:t>
            </a:r>
            <a:r>
              <a:rPr lang="zh-TW" altLang="en-US" sz="2400" dirty="0">
                <a:latin typeface="Arial" panose="020B0604020202020204" pitchFamily="34" charset="0"/>
              </a:rPr>
              <a:t>     </a:t>
            </a:r>
            <a:r>
              <a:rPr lang="en-US" altLang="zh-TW" sz="2400" dirty="0">
                <a:latin typeface="Arial" panose="020B0604020202020204" pitchFamily="34" charset="0"/>
              </a:rPr>
              <a:t>//inline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block  </a:t>
            </a:r>
            <a:r>
              <a:rPr lang="zh-TW" altLang="en-US" sz="2400" dirty="0">
                <a:latin typeface="Arial" panose="020B0604020202020204" pitchFamily="34" charset="0"/>
              </a:rPr>
              <a:t>顯示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btn.disabled</a:t>
            </a:r>
            <a:r>
              <a:rPr lang="en-US" altLang="zh-TW" sz="2400" dirty="0">
                <a:latin typeface="Arial" panose="020B0604020202020204" pitchFamily="34" charset="0"/>
              </a:rPr>
              <a:t> = true;</a:t>
            </a:r>
            <a:r>
              <a:rPr lang="zh-TW" altLang="en-US" sz="2400" dirty="0">
                <a:latin typeface="Arial" panose="020B0604020202020204" pitchFamily="34" charset="0"/>
              </a:rPr>
              <a:t>                          </a:t>
            </a:r>
            <a:r>
              <a:rPr lang="en-US" altLang="zh-TW" sz="2400" dirty="0">
                <a:latin typeface="Arial" panose="020B0604020202020204" pitchFamily="34" charset="0"/>
              </a:rPr>
              <a:t>//</a:t>
            </a:r>
            <a:r>
              <a:rPr lang="zh-TW" altLang="en-US" sz="2400" dirty="0">
                <a:latin typeface="Arial" panose="020B0604020202020204" pitchFamily="34" charset="0"/>
              </a:rPr>
              <a:t>停用按鈕</a:t>
            </a:r>
            <a:endParaRPr lang="en-US" altLang="zh-TW" sz="2400" dirty="0"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0D83FF0-10BB-3D92-4339-84EEAB7A9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2150798"/>
            <a:ext cx="10515599" cy="71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&lt;</a:t>
            </a:r>
            <a:r>
              <a:rPr lang="en-US" altLang="zh-TW" sz="2400" dirty="0" err="1">
                <a:latin typeface="Arial" panose="020B0604020202020204" pitchFamily="34" charset="0"/>
              </a:rPr>
              <a:t>img</a:t>
            </a:r>
            <a:r>
              <a:rPr lang="en-US" altLang="zh-TW" sz="2400" dirty="0">
                <a:latin typeface="Arial" panose="020B0604020202020204" pitchFamily="34" charset="0"/>
              </a:rPr>
              <a:t> id="img1" </a:t>
            </a:r>
            <a:r>
              <a:rPr lang="en-US" altLang="zh-TW" sz="2400" dirty="0" err="1">
                <a:latin typeface="Arial" panose="020B0604020202020204" pitchFamily="34" charset="0"/>
              </a:rPr>
              <a:t>src</a:t>
            </a:r>
            <a:r>
              <a:rPr lang="en-US" altLang="zh-TW" sz="2400" dirty="0">
                <a:latin typeface="Arial" panose="020B0604020202020204" pitchFamily="34" charset="0"/>
              </a:rPr>
              <a:t>="static/images/loading.gif"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style="</a:t>
            </a:r>
            <a:r>
              <a:rPr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display:none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"</a:t>
            </a:r>
            <a:r>
              <a:rPr lang="en-US" altLang="zh-TW" sz="2400" dirty="0">
                <a:latin typeface="Arial" panose="020B0604020202020204" pitchFamily="34" charset="0"/>
              </a:rPr>
              <a:t> /&gt;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CD87A18-69E9-D238-0F5D-21E6BA61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7" y="5436294"/>
            <a:ext cx="10515599" cy="10596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imgLoader.style.display</a:t>
            </a:r>
            <a:r>
              <a:rPr lang="en-US" altLang="zh-TW" sz="2400" dirty="0">
                <a:latin typeface="Arial" panose="020B0604020202020204" pitchFamily="34" charset="0"/>
              </a:rPr>
              <a:t> = 'none';      //</a:t>
            </a:r>
            <a:r>
              <a:rPr lang="zh-TW" altLang="en-US" sz="2400" dirty="0">
                <a:latin typeface="Arial" panose="020B0604020202020204" pitchFamily="34" charset="0"/>
              </a:rPr>
              <a:t>隱藏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btn.disabled</a:t>
            </a:r>
            <a:r>
              <a:rPr lang="en-US" altLang="zh-TW" sz="2400" dirty="0">
                <a:latin typeface="Arial" panose="020B0604020202020204" pitchFamily="34" charset="0"/>
              </a:rPr>
              <a:t> = false;</a:t>
            </a:r>
            <a:r>
              <a:rPr lang="zh-TW" altLang="en-US" sz="2400" dirty="0">
                <a:latin typeface="Arial" panose="020B0604020202020204" pitchFamily="34" charset="0"/>
              </a:rPr>
              <a:t>                          </a:t>
            </a:r>
            <a:r>
              <a:rPr lang="en-US" altLang="zh-TW" sz="2400" dirty="0">
                <a:latin typeface="Arial" panose="020B0604020202020204" pitchFamily="34" charset="0"/>
              </a:rPr>
              <a:t>//</a:t>
            </a:r>
            <a:r>
              <a:rPr lang="zh-TW" altLang="en-US" sz="2400" dirty="0">
                <a:latin typeface="Arial" panose="020B0604020202020204" pitchFamily="34" charset="0"/>
              </a:rPr>
              <a:t>啟用按鈕</a:t>
            </a:r>
            <a:endParaRPr lang="en-US" altLang="zh-TW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4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70B32-7B72-871E-8652-42619E3F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停止 </a:t>
            </a:r>
            <a:r>
              <a:rPr lang="en-US" altLang="zh-TW" dirty="0"/>
              <a:t>fetch() </a:t>
            </a:r>
            <a:r>
              <a:rPr lang="zh-TW" altLang="en-US" dirty="0"/>
              <a:t>呼叫 </a:t>
            </a:r>
            <a:r>
              <a:rPr lang="en-US" altLang="zh-TW" dirty="0"/>
              <a:t>- </a:t>
            </a:r>
            <a:r>
              <a:rPr lang="en-US" altLang="zh-TW" dirty="0" err="1"/>
              <a:t>AbortController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5D2721-8C84-C8AF-C3D2-FD03A22CA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err="1"/>
              <a:t>AbortController</a:t>
            </a:r>
            <a:r>
              <a:rPr lang="en-US" altLang="zh-TW" dirty="0"/>
              <a:t> </a:t>
            </a:r>
            <a:r>
              <a:rPr lang="zh-TW" altLang="en-US" dirty="0"/>
              <a:t>可以用來取消非同步程式的執行</a:t>
            </a:r>
            <a:endParaRPr lang="en-US" altLang="zh-TW" dirty="0"/>
          </a:p>
          <a:p>
            <a:pPr lvl="1"/>
            <a:r>
              <a:rPr lang="zh-TW" altLang="en-US" dirty="0"/>
              <a:t>透過 </a:t>
            </a:r>
            <a:r>
              <a:rPr lang="en-US" altLang="zh-TW" dirty="0"/>
              <a:t>signal </a:t>
            </a:r>
            <a:r>
              <a:rPr lang="zh-TW" altLang="en-US" dirty="0"/>
              <a:t>屬性傳遞取消信號給非同步程式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透過 </a:t>
            </a:r>
            <a:r>
              <a:rPr lang="en-US" altLang="zh-TW" dirty="0"/>
              <a:t>abort() </a:t>
            </a:r>
            <a:r>
              <a:rPr lang="zh-TW" altLang="en-US" dirty="0"/>
              <a:t>方法，取消非同步程式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383E3C-8749-F5BF-E27C-2CECF46EA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66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BEE68-CE6C-0C99-9043-168D2F2D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492303"/>
            <a:ext cx="10515599" cy="15789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abortController</a:t>
            </a:r>
            <a:r>
              <a:rPr lang="en-US" altLang="zh-TW" sz="2400" dirty="0">
                <a:latin typeface="Arial" panose="020B0604020202020204" pitchFamily="34" charset="0"/>
              </a:rPr>
              <a:t> = new </a:t>
            </a:r>
            <a:r>
              <a:rPr lang="en-US" altLang="zh-TW" sz="2400" dirty="0" err="1">
                <a:latin typeface="Arial" panose="020B0604020202020204" pitchFamily="34" charset="0"/>
              </a:rPr>
              <a:t>AbortController</a:t>
            </a:r>
            <a:r>
              <a:rPr lang="en-US" altLang="zh-TW" sz="2400" dirty="0">
                <a:latin typeface="Arial" panose="020B0604020202020204" pitchFamily="34" charset="0"/>
              </a:rPr>
              <a:t>();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signal = </a:t>
            </a:r>
            <a:r>
              <a:rPr lang="en-US" altLang="zh-TW" sz="2400" dirty="0" err="1">
                <a:latin typeface="Arial" panose="020B0604020202020204" pitchFamily="34" charset="0"/>
              </a:rPr>
              <a:t>abortController.signal</a:t>
            </a:r>
            <a:r>
              <a:rPr lang="en-US" altLang="zh-TW" sz="2400" dirty="0">
                <a:latin typeface="Arial" panose="020B0604020202020204" pitchFamily="34" charset="0"/>
              </a:rPr>
              <a:t>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response = await fetch(</a:t>
            </a:r>
            <a:r>
              <a:rPr lang="en-US" altLang="zh-TW" sz="2400" dirty="0" err="1">
                <a:latin typeface="Arial" panose="020B0604020202020204" pitchFamily="34" charset="0"/>
              </a:rPr>
              <a:t>url</a:t>
            </a:r>
            <a:r>
              <a:rPr lang="en-US" altLang="zh-TW" sz="2400" dirty="0">
                <a:latin typeface="Arial" panose="020B0604020202020204" pitchFamily="34" charset="0"/>
              </a:rPr>
              <a:t>, { signal })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A93DE20-7137-4729-A162-F50F7E906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4736968"/>
            <a:ext cx="10515599" cy="15789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if (</a:t>
            </a:r>
            <a:r>
              <a:rPr lang="en-US" altLang="zh-TW" sz="2400" dirty="0" err="1">
                <a:latin typeface="Arial" panose="020B0604020202020204" pitchFamily="34" charset="0"/>
              </a:rPr>
              <a:t>abortController</a:t>
            </a:r>
            <a:r>
              <a:rPr lang="en-US" altLang="zh-TW" sz="2400" dirty="0">
                <a:latin typeface="Arial" panose="020B0604020202020204" pitchFamily="34" charset="0"/>
              </a:rPr>
              <a:t>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 err="1">
                <a:latin typeface="Arial" panose="020B0604020202020204" pitchFamily="34" charset="0"/>
              </a:rPr>
              <a:t>abortController.abort</a:t>
            </a:r>
            <a:r>
              <a:rPr lang="en-US" altLang="zh-TW" sz="2400" dirty="0">
                <a:latin typeface="Arial" panose="020B0604020202020204" pitchFamily="34" charset="0"/>
              </a:rPr>
              <a:t>()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1791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3CCB2-A0AD-FC18-6AA0-75B525A6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想想看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0D5AE8-0836-29D2-FAAD-91A39D060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如何透過 </a:t>
            </a:r>
            <a:r>
              <a:rPr lang="en-US" altLang="zh-TW" dirty="0"/>
              <a:t>fetch() </a:t>
            </a:r>
            <a:r>
              <a:rPr lang="zh-TW" altLang="en-US" dirty="0"/>
              <a:t>結合 </a:t>
            </a:r>
            <a:r>
              <a:rPr lang="en-US" altLang="zh-TW" dirty="0"/>
              <a:t>async/await </a:t>
            </a:r>
            <a:r>
              <a:rPr lang="zh-TW" altLang="en-US" dirty="0"/>
              <a:t>語法進行 </a:t>
            </a:r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請求</a:t>
            </a:r>
            <a:endParaRPr lang="en-US" altLang="zh-TW" dirty="0"/>
          </a:p>
          <a:p>
            <a:r>
              <a:rPr lang="zh-TW" altLang="en-US" dirty="0"/>
              <a:t>確保程式碼不當掉</a:t>
            </a:r>
            <a:endParaRPr lang="en-US" altLang="zh-TW" dirty="0"/>
          </a:p>
          <a:p>
            <a:pPr lvl="1"/>
            <a:r>
              <a:rPr lang="zh-TW" altLang="en-US" dirty="0"/>
              <a:t>確定 </a:t>
            </a:r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回傳成功</a:t>
            </a:r>
            <a:endParaRPr lang="en-US" altLang="zh-TW" dirty="0"/>
          </a:p>
          <a:p>
            <a:pPr lvl="1"/>
            <a:r>
              <a:rPr lang="zh-TW" altLang="en-US" dirty="0"/>
              <a:t>確定回傳的是 </a:t>
            </a:r>
            <a:r>
              <a:rPr lang="en-US" altLang="zh-TW" dirty="0"/>
              <a:t>JSON</a:t>
            </a:r>
            <a:r>
              <a:rPr lang="zh-TW" altLang="en-US" dirty="0"/>
              <a:t> 格式</a:t>
            </a:r>
            <a:endParaRPr lang="en-US" altLang="zh-TW" dirty="0"/>
          </a:p>
          <a:p>
            <a:pPr lvl="1"/>
            <a:r>
              <a:rPr lang="zh-TW" altLang="en-US" dirty="0"/>
              <a:t>顯示不同的錯誤訊息</a:t>
            </a:r>
            <a:endParaRPr lang="en-US" altLang="zh-TW" dirty="0"/>
          </a:p>
          <a:p>
            <a:pPr lvl="1"/>
            <a:r>
              <a:rPr lang="zh-TW" altLang="en-US" dirty="0"/>
              <a:t>其它意外，透過 </a:t>
            </a:r>
            <a:r>
              <a:rPr lang="en-US" altLang="zh-TW" dirty="0"/>
              <a:t>try…catch…finally </a:t>
            </a:r>
            <a:r>
              <a:rPr lang="zh-TW" altLang="en-US" dirty="0"/>
              <a:t>語法處理</a:t>
            </a:r>
            <a:endParaRPr lang="en-US" altLang="zh-TW" dirty="0"/>
          </a:p>
          <a:p>
            <a:r>
              <a:rPr lang="zh-TW" altLang="en-US" dirty="0"/>
              <a:t>提升使用者體驗</a:t>
            </a:r>
            <a:endParaRPr lang="en-US" altLang="zh-TW" dirty="0"/>
          </a:p>
          <a:p>
            <a:pPr lvl="1"/>
            <a:r>
              <a:rPr lang="zh-TW" altLang="en-US" dirty="0"/>
              <a:t>執行中圖示的顯示與隱藏</a:t>
            </a:r>
            <a:endParaRPr lang="en-US" altLang="zh-TW" dirty="0"/>
          </a:p>
          <a:p>
            <a:pPr lvl="1"/>
            <a:r>
              <a:rPr lang="zh-TW" altLang="en-US" dirty="0"/>
              <a:t>按鈕的使用與禁用</a:t>
            </a:r>
            <a:endParaRPr lang="en-US" altLang="zh-TW" dirty="0"/>
          </a:p>
          <a:p>
            <a:r>
              <a:rPr lang="zh-TW" altLang="en-US" dirty="0"/>
              <a:t>提供使用者終止請求的能力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96D9BD-4E4A-059C-5CA0-347128D72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937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Response </a:t>
            </a:r>
            <a:r>
              <a:rPr lang="zh-TW" altLang="en-US" dirty="0"/>
              <a:t>物件 </a:t>
            </a:r>
            <a:r>
              <a:rPr lang="en-US" altLang="zh-TW" dirty="0"/>
              <a:t>– body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伺服器端回應的</a:t>
            </a:r>
            <a:r>
              <a:rPr lang="zh-TW" altLang="en-US" b="1" dirty="0">
                <a:solidFill>
                  <a:srgbClr val="FF0000"/>
                </a:solidFill>
              </a:rPr>
              <a:t>資料</a:t>
            </a:r>
            <a:r>
              <a:rPr lang="zh-TW" altLang="en-US" dirty="0"/>
              <a:t>包在 </a:t>
            </a:r>
            <a:r>
              <a:rPr lang="en-US" altLang="zh-TW" dirty="0"/>
              <a:t>body </a:t>
            </a:r>
            <a:r>
              <a:rPr lang="zh-TW" altLang="en-US" dirty="0"/>
              <a:t>介面中，需要根據不同的方法，讀取不同的資料，透過這些方法回傳的都是 </a:t>
            </a:r>
            <a:r>
              <a:rPr lang="en-US" altLang="zh-TW" dirty="0"/>
              <a:t>Promise </a:t>
            </a:r>
            <a:r>
              <a:rPr lang="zh-TW" altLang="en-US" dirty="0"/>
              <a:t>物件</a:t>
            </a:r>
          </a:p>
          <a:p>
            <a:pPr lvl="1"/>
            <a:r>
              <a:rPr lang="en-US" altLang="zh-TW" dirty="0" err="1"/>
              <a:t>arrayBuffer</a:t>
            </a:r>
            <a:r>
              <a:rPr lang="en-US" altLang="zh-TW" dirty="0"/>
              <a:t>()</a:t>
            </a:r>
            <a:r>
              <a:rPr lang="zh-TW" altLang="en-US" dirty="0"/>
              <a:t>、</a:t>
            </a:r>
            <a:r>
              <a:rPr lang="en-US" altLang="zh-TW" dirty="0"/>
              <a:t>blob()</a:t>
            </a:r>
            <a:r>
              <a:rPr lang="zh-TW" altLang="en-US" dirty="0"/>
              <a:t>、</a:t>
            </a:r>
            <a:r>
              <a:rPr lang="en-US" altLang="zh-TW" dirty="0" err="1"/>
              <a:t>formData</a:t>
            </a:r>
            <a:r>
              <a:rPr lang="en-US" altLang="zh-TW" dirty="0"/>
              <a:t>()</a:t>
            </a:r>
            <a:r>
              <a:rPr lang="zh-TW" altLang="en-US" dirty="0"/>
              <a:t>、</a:t>
            </a:r>
            <a:r>
              <a:rPr lang="en-US" altLang="zh-TW" dirty="0" err="1"/>
              <a:t>json</a:t>
            </a:r>
            <a:r>
              <a:rPr lang="en-US" altLang="zh-TW" dirty="0"/>
              <a:t>()</a:t>
            </a:r>
            <a:r>
              <a:rPr lang="zh-TW" altLang="en-US" dirty="0"/>
              <a:t>、</a:t>
            </a:r>
            <a:r>
              <a:rPr lang="en-US" altLang="zh-TW" dirty="0"/>
              <a:t>text()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取得伺服器回傳純文字的資料 </a:t>
            </a:r>
            <a:r>
              <a:rPr lang="en-US" altLang="zh-TW" dirty="0"/>
              <a:t>– text()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68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9" y="4539697"/>
            <a:ext cx="10515599" cy="14398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dirty="0"/>
              <a:t>fetch(</a:t>
            </a:r>
            <a:r>
              <a:rPr lang="en-US" altLang="zh-TW" sz="2400" dirty="0" err="1"/>
              <a:t>apiUrl</a:t>
            </a:r>
            <a:r>
              <a:rPr lang="en-US" altLang="zh-TW" sz="2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/>
              <a:t>    </a:t>
            </a:r>
            <a:r>
              <a:rPr lang="en-US" altLang="zh-TW" sz="2400" dirty="0"/>
              <a:t>.then(response =&gt; </a:t>
            </a:r>
            <a:r>
              <a:rPr lang="en-US" altLang="zh-TW" sz="2400" dirty="0" err="1"/>
              <a:t>response.text</a:t>
            </a:r>
            <a:r>
              <a:rPr lang="en-US" altLang="zh-TW" sz="2400" dirty="0"/>
              <a:t>())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/>
              <a:t>    </a:t>
            </a:r>
            <a:r>
              <a:rPr lang="en-US" altLang="zh-TW" sz="2400" dirty="0"/>
              <a:t>.then(data =&gt; console.log(data))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666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C0148-7193-1B0C-73CA-FC4BC9DB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取得伺服器回傳圖片資料 </a:t>
            </a:r>
            <a:r>
              <a:rPr lang="en-US" altLang="zh-TW" dirty="0"/>
              <a:t>– blob()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C4BBA-C0F6-734C-8D30-83FF30B98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F0D028-4A2C-2263-B6FA-8AA41DE3F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69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3EDB2D-61F7-F42F-DB1F-C7B1ACFE7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418274"/>
            <a:ext cx="10515599" cy="48976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const </a:t>
            </a:r>
            <a:r>
              <a:rPr lang="en-US" altLang="zh-TW" sz="2400" dirty="0" err="1"/>
              <a:t>myImg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document.querySelector</a:t>
            </a:r>
            <a:r>
              <a:rPr lang="en-US" altLang="zh-TW" sz="2400" dirty="0"/>
              <a:t>('#img1');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const </a:t>
            </a:r>
            <a:r>
              <a:rPr lang="en-US" altLang="zh-TW" sz="2400" dirty="0" err="1"/>
              <a:t>apiUrl</a:t>
            </a:r>
            <a:r>
              <a:rPr lang="en-US" altLang="zh-TW" sz="2400" dirty="0"/>
              <a:t> = 'http://127.0.0.1:5000/</a:t>
            </a:r>
            <a:r>
              <a:rPr lang="en-US" altLang="zh-TW" sz="2400" dirty="0" err="1"/>
              <a:t>api</a:t>
            </a:r>
            <a:r>
              <a:rPr lang="en-US" altLang="zh-TW" sz="2400" dirty="0"/>
              <a:t>/image';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(async 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const response = await fetch(</a:t>
            </a:r>
            <a:r>
              <a:rPr lang="en-US" altLang="zh-TW" sz="2400" dirty="0" err="1"/>
              <a:t>apiUrl</a:t>
            </a:r>
            <a:r>
              <a:rPr lang="en-US" altLang="zh-TW" sz="2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if(!</a:t>
            </a:r>
            <a:r>
              <a:rPr lang="en-US" altLang="zh-TW" sz="2400" dirty="0" err="1"/>
              <a:t>response.ok</a:t>
            </a:r>
            <a:r>
              <a:rPr lang="en-US" altLang="zh-TW" sz="2400" dirty="0"/>
              <a:t>){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 console.log(`</a:t>
            </a:r>
            <a:r>
              <a:rPr lang="zh-TW" altLang="en-US" sz="2400" dirty="0"/>
              <a:t>有錯誤：</a:t>
            </a:r>
            <a:r>
              <a:rPr lang="en-US" altLang="zh-TW" sz="2400" dirty="0"/>
              <a:t>${</a:t>
            </a:r>
            <a:r>
              <a:rPr lang="en-US" altLang="zh-TW" sz="2400" dirty="0" err="1"/>
              <a:t>response.status</a:t>
            </a:r>
            <a:r>
              <a:rPr lang="en-US" altLang="zh-TW" sz="2400" dirty="0"/>
              <a:t>}`)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 return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const </a:t>
            </a:r>
            <a:r>
              <a:rPr lang="en-US" altLang="zh-TW" sz="2400" dirty="0" err="1"/>
              <a:t>datas</a:t>
            </a:r>
            <a:r>
              <a:rPr lang="en-US" altLang="zh-TW" sz="2400" dirty="0"/>
              <a:t> = await </a:t>
            </a:r>
            <a:r>
              <a:rPr lang="en-US" altLang="zh-TW" sz="2400" dirty="0" err="1"/>
              <a:t>response</a:t>
            </a:r>
            <a:r>
              <a:rPr lang="en-US" altLang="zh-TW" sz="2400" b="1" dirty="0" err="1">
                <a:solidFill>
                  <a:srgbClr val="FF0000"/>
                </a:solidFill>
              </a:rPr>
              <a:t>.blob</a:t>
            </a:r>
            <a:r>
              <a:rPr lang="en-US" altLang="zh-TW" sz="2400" b="1" dirty="0">
                <a:solidFill>
                  <a:srgbClr val="FF0000"/>
                </a:solidFill>
              </a:rPr>
              <a:t>()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</a:t>
            </a:r>
            <a:r>
              <a:rPr lang="en-US" altLang="zh-TW" sz="2400" dirty="0" err="1"/>
              <a:t>myImg.src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URL.createObjectURL</a:t>
            </a:r>
            <a:r>
              <a:rPr lang="en-US" altLang="zh-TW" sz="2400" dirty="0"/>
              <a:t>(</a:t>
            </a:r>
            <a:r>
              <a:rPr lang="en-US" altLang="zh-TW" sz="2400" dirty="0" err="1"/>
              <a:t>datas</a:t>
            </a:r>
            <a:r>
              <a:rPr lang="en-US" altLang="zh-TW" sz="2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})();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BE5A560-1D21-5799-9D29-2F68399C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840" y="3561348"/>
            <a:ext cx="4371465" cy="2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55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即時性 </a:t>
            </a:r>
            <a:r>
              <a:rPr lang="en-US" altLang="zh-TW" dirty="0"/>
              <a:t>– Server-Sent Events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871613" y="5662858"/>
            <a:ext cx="8915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1800">
                <a:latin typeface="Arial" panose="020B0604020202020204" pitchFamily="34" charset="0"/>
              </a:rPr>
              <a:t>圖片來自：http://dsheiko.com/weblog/websockets-vs-sse-vs-long-polling</a:t>
            </a:r>
          </a:p>
        </p:txBody>
      </p:sp>
      <p:pic>
        <p:nvPicPr>
          <p:cNvPr id="6" name="Picture 9" descr=" Server-Sent Event API explan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088" y="1652833"/>
            <a:ext cx="891540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0121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C0148-7193-1B0C-73CA-FC4BC9DB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取得伺服器回傳</a:t>
            </a:r>
            <a:r>
              <a:rPr lang="en-US" altLang="zh-TW" dirty="0"/>
              <a:t>JSON</a:t>
            </a:r>
            <a:r>
              <a:rPr lang="zh-TW" altLang="en-US" dirty="0"/>
              <a:t>資料 </a:t>
            </a:r>
            <a:r>
              <a:rPr lang="en-US" altLang="zh-TW" dirty="0"/>
              <a:t>– </a:t>
            </a:r>
            <a:r>
              <a:rPr lang="en-US" altLang="zh-TW" dirty="0" err="1"/>
              <a:t>json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C4BBA-C0F6-734C-8D30-83FF30B98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F0D028-4A2C-2263-B6FA-8AA41DE3F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70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3EDB2D-61F7-F42F-DB1F-C7B1ACFE7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418274"/>
            <a:ext cx="10515599" cy="52576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const </a:t>
            </a:r>
            <a:r>
              <a:rPr lang="en-US" altLang="zh-TW" sz="2400" dirty="0" err="1"/>
              <a:t>apiUrl</a:t>
            </a:r>
            <a:r>
              <a:rPr lang="en-US" altLang="zh-TW" sz="2400" dirty="0"/>
              <a:t> = 'http://127.0.0.1:5000/</a:t>
            </a:r>
            <a:r>
              <a:rPr lang="en-US" altLang="zh-TW" sz="2400" dirty="0" err="1"/>
              <a:t>api</a:t>
            </a:r>
            <a:r>
              <a:rPr lang="en-US" altLang="zh-TW" sz="2400" dirty="0"/>
              <a:t>';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(async ()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const response = await fetch(`${</a:t>
            </a:r>
            <a:r>
              <a:rPr lang="en-US" altLang="zh-TW" sz="2400" dirty="0" err="1"/>
              <a:t>apiUrl</a:t>
            </a:r>
            <a:r>
              <a:rPr lang="en-US" altLang="zh-TW" sz="2400" dirty="0"/>
              <a:t>}/cities`);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sz="2400" dirty="0"/>
              <a:t>    </a:t>
            </a:r>
            <a:r>
              <a:rPr lang="en-US" altLang="zh-TW" sz="2400" dirty="0"/>
              <a:t>const </a:t>
            </a:r>
            <a:r>
              <a:rPr lang="en-US" altLang="zh-TW" sz="2400" dirty="0" err="1"/>
              <a:t>datas</a:t>
            </a:r>
            <a:r>
              <a:rPr lang="en-US" altLang="zh-TW" sz="2400" dirty="0"/>
              <a:t> = await </a:t>
            </a:r>
            <a:r>
              <a:rPr lang="en-US" altLang="zh-TW" sz="2400" dirty="0" err="1"/>
              <a:t>response.json</a:t>
            </a:r>
            <a:r>
              <a:rPr lang="en-US" altLang="zh-TW" sz="2400" dirty="0"/>
              <a:t>()     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const cities = </a:t>
            </a:r>
            <a:r>
              <a:rPr lang="en-US" altLang="zh-TW" sz="2400" dirty="0" err="1"/>
              <a:t>datas.map</a:t>
            </a:r>
            <a:r>
              <a:rPr lang="en-US" altLang="zh-TW" sz="2400" dirty="0"/>
              <a:t>(city =&gt;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    return (`&lt;option value="${city}"&gt;${city}&lt;/option&gt;`)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})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    </a:t>
            </a:r>
            <a:r>
              <a:rPr lang="en-US" altLang="zh-TW" sz="2400" dirty="0" err="1"/>
              <a:t>selCity.innerHTML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cities.join</a:t>
            </a:r>
            <a:r>
              <a:rPr lang="en-US" altLang="zh-TW" sz="2400" dirty="0"/>
              <a:t>("");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2400" dirty="0"/>
              <a:t>})();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4071C8-9FF2-EE84-BDA8-1EDB81E1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16" y="1501672"/>
            <a:ext cx="1323221" cy="51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544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F15879-F498-5983-F76A-33F9C965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想想看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692F1B-E423-DD29-A40F-A34C69413B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透過 </a:t>
            </a:r>
            <a:r>
              <a:rPr lang="en-US" altLang="zh-TW" dirty="0"/>
              <a:t>fetch() </a:t>
            </a:r>
            <a:r>
              <a:rPr lang="zh-TW" altLang="en-US" dirty="0"/>
              <a:t>呼叫了 </a:t>
            </a:r>
            <a:r>
              <a:rPr lang="en-US" altLang="zh-TW" dirty="0" err="1"/>
              <a:t>api</a:t>
            </a:r>
            <a:r>
              <a:rPr lang="zh-TW" altLang="en-US" dirty="0"/>
              <a:t>，</a:t>
            </a:r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回傳了一個字串，一張圖片或者是</a:t>
            </a:r>
            <a:r>
              <a:rPr lang="en-US" altLang="zh-TW" dirty="0"/>
              <a:t>JSON</a:t>
            </a:r>
            <a:r>
              <a:rPr lang="zh-TW" altLang="en-US" dirty="0"/>
              <a:t>格式的資料，</a:t>
            </a:r>
            <a:r>
              <a:rPr lang="en-US" altLang="zh-TW" dirty="0"/>
              <a:t>fetch() </a:t>
            </a:r>
            <a:r>
              <a:rPr lang="zh-TW" altLang="en-US" dirty="0"/>
              <a:t>應該要如何接收？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7E70E7-A032-ABB6-6BD4-4E58FA9F2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433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A5C7F-EBDB-3B10-177D-B9854283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資料傳遞從瀏覽器到伺服器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0A3392-6245-9792-D2A5-62D857CBC3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err="1"/>
              <a:t>QueryString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Path</a:t>
            </a:r>
          </a:p>
          <a:p>
            <a:endParaRPr lang="en-US" altLang="zh-TW" dirty="0"/>
          </a:p>
          <a:p>
            <a:r>
              <a:rPr lang="en-US" altLang="zh-TW" dirty="0" err="1"/>
              <a:t>FormData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JSON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CBB4B3-EB09-3EE8-D64D-BB782313F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B070E-B62D-A5AD-4548-548F454DB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039" y="1989138"/>
            <a:ext cx="6066890" cy="579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dirty="0"/>
              <a:t>/</a:t>
            </a:r>
            <a:r>
              <a:rPr lang="en-US" altLang="zh-TW" sz="2400" dirty="0" err="1"/>
              <a:t>api</a:t>
            </a:r>
            <a:r>
              <a:rPr lang="en-US" altLang="zh-TW" sz="2400" dirty="0"/>
              <a:t>/</a:t>
            </a:r>
            <a:r>
              <a:rPr lang="en-US" altLang="zh-TW" sz="2400" dirty="0" err="1"/>
              <a:t>demo?name</a:t>
            </a:r>
            <a:r>
              <a:rPr lang="en-US" altLang="zh-TW" sz="2400" dirty="0"/>
              <a:t>=</a:t>
            </a:r>
            <a:r>
              <a:rPr lang="en-US" altLang="zh-TW" sz="2400" dirty="0" err="1"/>
              <a:t>Tom&amp;age</a:t>
            </a:r>
            <a:r>
              <a:rPr lang="en-US" altLang="zh-TW" sz="2400" dirty="0"/>
              <a:t>=20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5EF4DCC-0B30-6C93-1831-245F103B5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039" y="3131864"/>
            <a:ext cx="6066890" cy="579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dirty="0"/>
              <a:t>/</a:t>
            </a:r>
            <a:r>
              <a:rPr lang="en-US" altLang="zh-TW" sz="2400" dirty="0" err="1"/>
              <a:t>api</a:t>
            </a:r>
            <a:r>
              <a:rPr lang="en-US" altLang="zh-TW" sz="2400" dirty="0"/>
              <a:t>/demo/Tom/20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AECF91-AC52-86F7-7D51-76AD84255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038" y="4266010"/>
            <a:ext cx="6066889" cy="11341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dirty="0"/>
              <a:t>const </a:t>
            </a:r>
            <a:r>
              <a:rPr lang="en-US" altLang="zh-TW" sz="2400" dirty="0" err="1"/>
              <a:t>formData</a:t>
            </a:r>
            <a:r>
              <a:rPr lang="en-US" altLang="zh-TW" sz="2400" dirty="0"/>
              <a:t> = new </a:t>
            </a:r>
            <a:r>
              <a:rPr lang="en-US" altLang="zh-TW" sz="2400" dirty="0" err="1"/>
              <a:t>FormData</a:t>
            </a:r>
            <a:r>
              <a:rPr lang="en-US" altLang="zh-TW" sz="2400" dirty="0"/>
              <a:t>();</a:t>
            </a:r>
          </a:p>
          <a:p>
            <a:pPr>
              <a:buNone/>
            </a:pPr>
            <a:r>
              <a:rPr lang="en-US" altLang="zh-TW" sz="2400" dirty="0" err="1"/>
              <a:t>formData.append</a:t>
            </a:r>
            <a:r>
              <a:rPr lang="en-US" altLang="zh-TW" sz="2400" dirty="0"/>
              <a:t>('name', 'Tom');</a:t>
            </a:r>
          </a:p>
          <a:p>
            <a:pPr>
              <a:buNone/>
            </a:pPr>
            <a:r>
              <a:rPr lang="en-US" altLang="zh-TW" sz="2400" dirty="0" err="1"/>
              <a:t>formData.append</a:t>
            </a:r>
            <a:r>
              <a:rPr lang="en-US" altLang="zh-TW" sz="2400" dirty="0"/>
              <a:t>('age', '20');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49B3D5D-B81E-CFC7-1591-3E0CB992B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038" y="5916522"/>
            <a:ext cx="6066889" cy="579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2400" dirty="0"/>
              <a:t> const payload = { "name": "Tom", "age": 20};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B93699-F67F-5004-DAA4-AE80B7578A15}"/>
              </a:ext>
            </a:extLst>
          </p:cNvPr>
          <p:cNvSpPr txBox="1"/>
          <p:nvPr/>
        </p:nvSpPr>
        <p:spPr>
          <a:xfrm>
            <a:off x="8353840" y="3190731"/>
            <a:ext cx="3287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def get(self, name, age)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55101A-6258-9DCB-5E98-220DABD8012C}"/>
              </a:ext>
            </a:extLst>
          </p:cNvPr>
          <p:cNvSpPr txBox="1"/>
          <p:nvPr/>
        </p:nvSpPr>
        <p:spPr>
          <a:xfrm>
            <a:off x="7336605" y="2037342"/>
            <a:ext cx="4304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name = </a:t>
            </a:r>
            <a:r>
              <a:rPr lang="en-US" altLang="zh-TW" sz="2400" dirty="0" err="1"/>
              <a:t>request.args.get</a:t>
            </a:r>
            <a:r>
              <a:rPr lang="en-US" altLang="zh-TW" sz="2400" dirty="0"/>
              <a:t>('name')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0536FF-087F-E317-993C-1DC09F078AAC}"/>
              </a:ext>
            </a:extLst>
          </p:cNvPr>
          <p:cNvSpPr txBox="1"/>
          <p:nvPr/>
        </p:nvSpPr>
        <p:spPr>
          <a:xfrm>
            <a:off x="7336604" y="4660783"/>
            <a:ext cx="4304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name = </a:t>
            </a:r>
            <a:r>
              <a:rPr lang="en-US" altLang="zh-TW" sz="2400" dirty="0" err="1"/>
              <a:t>request.form.get</a:t>
            </a:r>
            <a:r>
              <a:rPr lang="en-US" altLang="zh-TW" sz="2400" dirty="0"/>
              <a:t>('name')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7198B2B-4B44-F018-D499-F4331B72E48F}"/>
              </a:ext>
            </a:extLst>
          </p:cNvPr>
          <p:cNvSpPr txBox="1"/>
          <p:nvPr/>
        </p:nvSpPr>
        <p:spPr>
          <a:xfrm>
            <a:off x="8353840" y="5664926"/>
            <a:ext cx="3259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data = </a:t>
            </a:r>
            <a:r>
              <a:rPr lang="en-US" altLang="zh-TW" sz="2400" dirty="0" err="1"/>
              <a:t>request.get_json</a:t>
            </a:r>
            <a:r>
              <a:rPr lang="en-US" altLang="zh-TW" sz="2400" dirty="0"/>
              <a:t>()</a:t>
            </a:r>
          </a:p>
          <a:p>
            <a:r>
              <a:rPr lang="en-US" altLang="zh-TW" sz="2400" dirty="0"/>
              <a:t>name = </a:t>
            </a:r>
            <a:r>
              <a:rPr lang="en-US" altLang="zh-TW" sz="2400" dirty="0" err="1"/>
              <a:t>data.get</a:t>
            </a:r>
            <a:r>
              <a:rPr lang="en-US" altLang="zh-TW" sz="2400" dirty="0"/>
              <a:t>('name')</a:t>
            </a:r>
            <a:endParaRPr lang="zh-TW" altLang="en-US" sz="2400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78FE90F-5AE9-C868-70F6-31B2F19FCE18}"/>
              </a:ext>
            </a:extLst>
          </p:cNvPr>
          <p:cNvCxnSpPr/>
          <p:nvPr/>
        </p:nvCxnSpPr>
        <p:spPr>
          <a:xfrm>
            <a:off x="982038" y="1514168"/>
            <a:ext cx="10371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ED0AB2-43D1-6DA1-2679-2ADC1BC74F13}"/>
              </a:ext>
            </a:extLst>
          </p:cNvPr>
          <p:cNvSpPr txBox="1"/>
          <p:nvPr/>
        </p:nvSpPr>
        <p:spPr>
          <a:xfrm>
            <a:off x="2226032" y="980507"/>
            <a:ext cx="2540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Client </a:t>
            </a:r>
            <a:r>
              <a:rPr lang="zh-TW" altLang="en-US" sz="2800" dirty="0"/>
              <a:t>資料傳送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02F54A-02A6-22BE-A251-EF537CFA8449}"/>
              </a:ext>
            </a:extLst>
          </p:cNvPr>
          <p:cNvSpPr txBox="1"/>
          <p:nvPr/>
        </p:nvSpPr>
        <p:spPr>
          <a:xfrm>
            <a:off x="8147621" y="979296"/>
            <a:ext cx="2682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Server</a:t>
            </a:r>
            <a:r>
              <a:rPr lang="zh-TW" altLang="en-US" sz="2800" dirty="0"/>
              <a:t> 資料接收</a:t>
            </a:r>
          </a:p>
        </p:txBody>
      </p:sp>
    </p:spTree>
    <p:extLst>
      <p:ext uri="{BB962C8B-B14F-4D97-AF65-F5344CB8AC3E}">
        <p14:creationId xmlns:p14="http://schemas.microsoft.com/office/powerpoint/2010/main" val="3553988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1A8C1-0015-0D5E-A88D-2CDB4390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Client </a:t>
            </a:r>
            <a:r>
              <a:rPr lang="zh-TW" altLang="en-US" dirty="0"/>
              <a:t>傳遞資料給 </a:t>
            </a:r>
            <a:r>
              <a:rPr lang="en-US" altLang="zh-TW" dirty="0"/>
              <a:t>API – HTTP GET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A3B708-7AB9-378A-21FE-46062113B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err="1"/>
              <a:t>QueryString</a:t>
            </a:r>
            <a:r>
              <a:rPr lang="zh-TW" altLang="en-US" dirty="0"/>
              <a:t> 查詢字串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將資料放在網址的後面用</a:t>
            </a:r>
            <a:r>
              <a:rPr lang="en-US" altLang="zh-TW" dirty="0"/>
              <a:t>『?』</a:t>
            </a:r>
            <a:r>
              <a:rPr lang="zh-TW" altLang="en-US" dirty="0"/>
              <a:t>隔開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資料格式為 </a:t>
            </a:r>
            <a:r>
              <a:rPr lang="en-US" altLang="zh-TW" dirty="0"/>
              <a:t>key=value</a:t>
            </a:r>
            <a:r>
              <a:rPr lang="zh-TW" altLang="en-US" dirty="0"/>
              <a:t>，多筆資料時用</a:t>
            </a:r>
            <a:r>
              <a:rPr lang="en-US" altLang="zh-TW" dirty="0"/>
              <a:t>『&amp;』</a:t>
            </a:r>
            <a:r>
              <a:rPr lang="zh-TW" altLang="en-US" dirty="0"/>
              <a:t>隔開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FB3C75-2C92-270C-2D8C-A96572645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DAB290-DC03-3AD5-1E63-218C0945B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006769"/>
            <a:ext cx="10515599" cy="740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GET</a:t>
            </a:r>
            <a:r>
              <a:rPr lang="zh-TW" altLang="en-US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</a:rPr>
              <a:t>http://127.0.0.1:8000/api/demo/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?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name=Tom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&amp;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age=30</a:t>
            </a:r>
            <a:endParaRPr lang="zh-TW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706683C-1857-A217-B4F6-3899FDA16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997369"/>
            <a:ext cx="10515599" cy="19821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</a:t>
            </a:r>
            <a:r>
              <a:rPr lang="en-US" altLang="zh-TW" sz="2400" dirty="0" err="1">
                <a:latin typeface="Arial" panose="020B0604020202020204" pitchFamily="34" charset="0"/>
              </a:rPr>
              <a:t>url</a:t>
            </a:r>
            <a:r>
              <a:rPr lang="en-US" altLang="zh-TW" sz="2400" dirty="0">
                <a:latin typeface="Arial" panose="020B0604020202020204" pitchFamily="34" charset="0"/>
              </a:rPr>
              <a:t> =`/</a:t>
            </a:r>
            <a:r>
              <a:rPr lang="en-US" altLang="zh-TW" sz="2400" dirty="0" err="1">
                <a:latin typeface="Arial" panose="020B0604020202020204" pitchFamily="34" charset="0"/>
              </a:rPr>
              <a:t>api</a:t>
            </a:r>
            <a:r>
              <a:rPr lang="en-US" altLang="zh-TW" sz="2400" dirty="0">
                <a:latin typeface="Arial" panose="020B0604020202020204" pitchFamily="34" charset="0"/>
              </a:rPr>
              <a:t>/demo/?name=${</a:t>
            </a:r>
            <a:r>
              <a:rPr lang="en-US" altLang="zh-TW" sz="2400" dirty="0" err="1">
                <a:latin typeface="Arial" panose="020B0604020202020204" pitchFamily="34" charset="0"/>
              </a:rPr>
              <a:t>inpName.value</a:t>
            </a:r>
            <a:r>
              <a:rPr lang="en-US" altLang="zh-TW" sz="2400" dirty="0">
                <a:latin typeface="Arial" panose="020B0604020202020204" pitchFamily="34" charset="0"/>
              </a:rPr>
              <a:t>}&amp;age=${</a:t>
            </a:r>
            <a:r>
              <a:rPr lang="en-US" altLang="zh-TW" sz="2400" dirty="0" err="1">
                <a:latin typeface="Arial" panose="020B0604020202020204" pitchFamily="34" charset="0"/>
              </a:rPr>
              <a:t>inpAge.value</a:t>
            </a:r>
            <a:r>
              <a:rPr lang="en-US" altLang="zh-TW" sz="2400" dirty="0">
                <a:latin typeface="Arial" panose="020B0604020202020204" pitchFamily="34" charset="0"/>
              </a:rPr>
              <a:t>}`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response = await fetch(</a:t>
            </a:r>
            <a:r>
              <a:rPr lang="en-US" altLang="zh-TW" sz="2400" dirty="0" err="1">
                <a:latin typeface="Arial" panose="020B0604020202020204" pitchFamily="34" charset="0"/>
              </a:rPr>
              <a:t>url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data = await </a:t>
            </a:r>
            <a:r>
              <a:rPr lang="en-US" altLang="zh-TW" sz="2400" dirty="0" err="1">
                <a:latin typeface="Arial" panose="020B0604020202020204" pitchFamily="34" charset="0"/>
              </a:rPr>
              <a:t>response.text</a:t>
            </a:r>
            <a:r>
              <a:rPr lang="en-US" altLang="zh-TW" sz="2400" dirty="0">
                <a:latin typeface="Arial" panose="020B0604020202020204" pitchFamily="34" charset="0"/>
              </a:rPr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>
                <a:latin typeface="Arial" panose="020B0604020202020204" pitchFamily="34" charset="0"/>
              </a:rPr>
              <a:t>myDiv.innerHTML</a:t>
            </a:r>
            <a:r>
              <a:rPr lang="en-US" altLang="zh-TW" sz="2400" dirty="0">
                <a:latin typeface="Arial" panose="020B0604020202020204" pitchFamily="34" charset="0"/>
              </a:rPr>
              <a:t> = `&lt;h2&gt;${data}&lt;/h2&gt;`</a:t>
            </a:r>
          </a:p>
        </p:txBody>
      </p:sp>
    </p:spTree>
    <p:extLst>
      <p:ext uri="{BB962C8B-B14F-4D97-AF65-F5344CB8AC3E}">
        <p14:creationId xmlns:p14="http://schemas.microsoft.com/office/powerpoint/2010/main" val="19087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5B460-132E-8C0A-D34F-3E20297D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讀取表單資料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FB2826-B88F-BBB1-2E01-B714C25DC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err="1"/>
              <a:t>FormData</a:t>
            </a:r>
            <a:r>
              <a:rPr lang="en-US" altLang="zh-TW" dirty="0"/>
              <a:t> </a:t>
            </a:r>
            <a:r>
              <a:rPr lang="zh-TW" altLang="en-US" dirty="0"/>
              <a:t>表單資料</a:t>
            </a:r>
            <a:endParaRPr lang="en-US" altLang="zh-TW" dirty="0"/>
          </a:p>
          <a:p>
            <a:pPr lvl="1"/>
            <a:r>
              <a:rPr lang="zh-TW" altLang="en-US" dirty="0"/>
              <a:t>是一個 </a:t>
            </a:r>
            <a:r>
              <a:rPr lang="en-US" altLang="zh-TW" dirty="0"/>
              <a:t>JavaScript</a:t>
            </a:r>
            <a:r>
              <a:rPr lang="zh-TW" altLang="en-US" dirty="0"/>
              <a:t> 物件</a:t>
            </a:r>
            <a:endParaRPr lang="en-US" altLang="zh-TW" dirty="0"/>
          </a:p>
          <a:p>
            <a:pPr lvl="1"/>
            <a:r>
              <a:rPr lang="zh-TW" altLang="en-US" dirty="0"/>
              <a:t>用來收集和發送表單資料</a:t>
            </a:r>
            <a:endParaRPr lang="en-US" altLang="zh-TW" dirty="0"/>
          </a:p>
          <a:p>
            <a:r>
              <a:rPr lang="zh-TW" altLang="en-US" dirty="0"/>
              <a:t>將整個表單的資料塞進</a:t>
            </a:r>
            <a:r>
              <a:rPr lang="en-US" altLang="zh-TW" dirty="0" err="1"/>
              <a:t>FormData</a:t>
            </a:r>
            <a:r>
              <a:rPr lang="zh-TW" altLang="en-US" dirty="0"/>
              <a:t>物件中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根據需求將資料放進 </a:t>
            </a:r>
            <a:r>
              <a:rPr lang="en-US" altLang="zh-TW" dirty="0" err="1"/>
              <a:t>FormData</a:t>
            </a:r>
            <a:endParaRPr lang="en-US" altLang="zh-TW" dirty="0"/>
          </a:p>
          <a:p>
            <a:endParaRPr lang="en-US" altLang="zh-TW" dirty="0"/>
          </a:p>
          <a:p>
            <a:pPr marL="914400" lvl="2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984EF-C84F-6230-00A8-625235A47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3D284-71E8-8EE3-055D-BEA87107B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3544503"/>
            <a:ext cx="10515599" cy="740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</a:t>
            </a:r>
            <a:r>
              <a:rPr lang="en-US" altLang="zh-TW" sz="2400" dirty="0" err="1">
                <a:latin typeface="Arial" panose="020B0604020202020204" pitchFamily="34" charset="0"/>
              </a:rPr>
              <a:t>formData</a:t>
            </a:r>
            <a:r>
              <a:rPr lang="en-US" altLang="zh-TW" sz="2400" dirty="0">
                <a:latin typeface="Arial" panose="020B0604020202020204" pitchFamily="34" charset="0"/>
              </a:rPr>
              <a:t> = new </a:t>
            </a:r>
            <a:r>
              <a:rPr lang="en-US" altLang="zh-TW" sz="2400" dirty="0" err="1">
                <a:latin typeface="Arial" panose="020B0604020202020204" pitchFamily="34" charset="0"/>
              </a:rPr>
              <a:t>FormData</a:t>
            </a:r>
            <a:r>
              <a:rPr lang="en-US" altLang="zh-TW" sz="2400" dirty="0">
                <a:latin typeface="Arial" panose="020B0604020202020204" pitchFamily="34" charset="0"/>
              </a:rPr>
              <a:t>(</a:t>
            </a:r>
            <a:r>
              <a:rPr lang="en-US" altLang="zh-TW" sz="2400" dirty="0" err="1">
                <a:latin typeface="Arial" panose="020B0604020202020204" pitchFamily="34" charset="0"/>
              </a:rPr>
              <a:t>HTMLFormElement</a:t>
            </a:r>
            <a:r>
              <a:rPr lang="en-US" altLang="zh-TW" sz="2400" dirty="0">
                <a:latin typeface="Arial" panose="020B0604020202020204" pitchFamily="34" charset="0"/>
              </a:rPr>
              <a:t>); 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49C630B-C25F-4F7E-0301-55633541E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7" y="5200107"/>
            <a:ext cx="10515599" cy="1157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const </a:t>
            </a:r>
            <a:r>
              <a:rPr lang="en-US" altLang="zh-TW" sz="2400" dirty="0" err="1">
                <a:latin typeface="Arial" panose="020B0604020202020204" pitchFamily="34" charset="0"/>
              </a:rPr>
              <a:t>formData</a:t>
            </a:r>
            <a:r>
              <a:rPr lang="en-US" altLang="zh-TW" sz="2400" dirty="0">
                <a:latin typeface="Arial" panose="020B0604020202020204" pitchFamily="34" charset="0"/>
              </a:rPr>
              <a:t> = new </a:t>
            </a:r>
            <a:r>
              <a:rPr lang="en-US" altLang="zh-TW" sz="2400" dirty="0" err="1">
                <a:latin typeface="Arial" panose="020B0604020202020204" pitchFamily="34" charset="0"/>
              </a:rPr>
              <a:t>FormData</a:t>
            </a:r>
            <a:r>
              <a:rPr lang="en-US" altLang="zh-TW" sz="2400" dirty="0">
                <a:latin typeface="Arial" panose="020B0604020202020204" pitchFamily="34" charset="0"/>
              </a:rPr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 err="1">
                <a:latin typeface="Arial" panose="020B0604020202020204" pitchFamily="34" charset="0"/>
              </a:rPr>
              <a:t>formData.append</a:t>
            </a:r>
            <a:r>
              <a:rPr lang="en-US" altLang="zh-TW" sz="2400" dirty="0">
                <a:latin typeface="Arial" panose="020B0604020202020204" pitchFamily="34" charset="0"/>
              </a:rPr>
              <a:t>("</a:t>
            </a:r>
            <a:r>
              <a:rPr lang="en-US" altLang="zh-TW" sz="2400" dirty="0" err="1">
                <a:latin typeface="Arial" panose="020B0604020202020204" pitchFamily="34" charset="0"/>
              </a:rPr>
              <a:t>userName</a:t>
            </a:r>
            <a:r>
              <a:rPr lang="en-US" altLang="zh-TW" sz="2400" dirty="0">
                <a:latin typeface="Arial" panose="020B0604020202020204" pitchFamily="34" charset="0"/>
              </a:rPr>
              <a:t>", "Jack");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 err="1">
                <a:latin typeface="Arial" panose="020B0604020202020204" pitchFamily="34" charset="0"/>
              </a:rPr>
              <a:t>formData.append</a:t>
            </a:r>
            <a:r>
              <a:rPr lang="en-US" altLang="zh-TW" sz="2400" dirty="0">
                <a:latin typeface="Arial" panose="020B0604020202020204" pitchFamily="34" charset="0"/>
              </a:rPr>
              <a:t>("password", "1234");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BFAC42-5DB7-D800-4A39-B46B9464FF2E}"/>
              </a:ext>
            </a:extLst>
          </p:cNvPr>
          <p:cNvSpPr txBox="1"/>
          <p:nvPr/>
        </p:nvSpPr>
        <p:spPr>
          <a:xfrm>
            <a:off x="3598517" y="6457708"/>
            <a:ext cx="4994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https://xhr.spec.whatwg.org/#interface-formdata</a:t>
            </a:r>
          </a:p>
        </p:txBody>
      </p:sp>
    </p:spTree>
    <p:extLst>
      <p:ext uri="{BB962C8B-B14F-4D97-AF65-F5344CB8AC3E}">
        <p14:creationId xmlns:p14="http://schemas.microsoft.com/office/powerpoint/2010/main" val="2945591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34DC6-B138-98E8-BC7B-310CBEBF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FormData</a:t>
            </a:r>
            <a:r>
              <a:rPr lang="en-US" altLang="zh-TW" dirty="0"/>
              <a:t> </a:t>
            </a:r>
            <a:r>
              <a:rPr lang="zh-TW" altLang="en-US" dirty="0"/>
              <a:t>範例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B2814B-0C75-CBC4-077F-4552EFC8D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F894D5-80F5-55B1-6CEB-719D8AE1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9ABCA-C8E7-4D06-CA38-B4E103080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82745"/>
            <a:ext cx="10515599" cy="29303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&lt;form 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id="</a:t>
            </a:r>
            <a:r>
              <a:rPr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userForm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"</a:t>
            </a:r>
            <a:r>
              <a:rPr lang="en-US" altLang="zh-TW" sz="2400" dirty="0">
                <a:latin typeface="Arial" panose="020B0604020202020204" pitchFamily="34" charset="0"/>
              </a:rPr>
              <a:t>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&lt;div class="mb-3"&gt;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&lt;label for="</a:t>
            </a:r>
            <a:r>
              <a:rPr lang="en-US" altLang="zh-TW" sz="2400" dirty="0" err="1">
                <a:latin typeface="Arial" panose="020B0604020202020204" pitchFamily="34" charset="0"/>
              </a:rPr>
              <a:t>userName</a:t>
            </a:r>
            <a:r>
              <a:rPr lang="en-US" altLang="zh-TW" sz="2400" dirty="0">
                <a:latin typeface="Arial" panose="020B0604020202020204" pitchFamily="34" charset="0"/>
              </a:rPr>
              <a:t>" class="form-label"&gt;</a:t>
            </a:r>
            <a:r>
              <a:rPr lang="zh-TW" altLang="en-US" sz="2400" dirty="0">
                <a:latin typeface="Arial" panose="020B0604020202020204" pitchFamily="34" charset="0"/>
              </a:rPr>
              <a:t>姓名：</a:t>
            </a:r>
            <a:r>
              <a:rPr lang="en-US" altLang="zh-TW" sz="2400" dirty="0">
                <a:latin typeface="Arial" panose="020B0604020202020204" pitchFamily="34" charset="0"/>
              </a:rPr>
              <a:t>&lt;/label&gt;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&lt;input type="text" class="form-control" id="</a:t>
            </a:r>
            <a:r>
              <a:rPr lang="en-US" altLang="zh-TW" sz="2400" dirty="0" err="1">
                <a:latin typeface="Arial" panose="020B0604020202020204" pitchFamily="34" charset="0"/>
              </a:rPr>
              <a:t>userName</a:t>
            </a:r>
            <a:r>
              <a:rPr lang="en-US" altLang="zh-TW" sz="2400" dirty="0">
                <a:latin typeface="Arial" panose="020B0604020202020204" pitchFamily="34" charset="0"/>
              </a:rPr>
              <a:t>"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name="Name"</a:t>
            </a:r>
            <a:r>
              <a:rPr lang="en-US" altLang="zh-TW" sz="2400" dirty="0">
                <a:latin typeface="Arial" panose="020B0604020202020204" pitchFamily="34" charset="0"/>
              </a:rPr>
              <a:t>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&lt;/div&gt;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en-US" altLang="zh-TW" sz="2400" dirty="0">
                <a:latin typeface="Arial" panose="020B0604020202020204" pitchFamily="34" charset="0"/>
              </a:rPr>
              <a:t>….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&lt;/form&gt;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7CCCB41-BFFB-DD99-6DC6-51DF68E1C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4187054"/>
            <a:ext cx="10515599" cy="25444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</a:t>
            </a:r>
            <a:r>
              <a:rPr lang="en-US" altLang="zh-TW" sz="2400" dirty="0" err="1">
                <a:latin typeface="Arial" panose="020B0604020202020204" pitchFamily="34" charset="0"/>
              </a:rPr>
              <a:t>formData</a:t>
            </a:r>
            <a:r>
              <a:rPr lang="en-US" altLang="zh-TW" sz="2400" dirty="0">
                <a:latin typeface="Arial" panose="020B0604020202020204" pitchFamily="34" charset="0"/>
              </a:rPr>
              <a:t> = new </a:t>
            </a:r>
            <a:r>
              <a:rPr lang="en-US" altLang="zh-TW" sz="2400" dirty="0" err="1">
                <a:latin typeface="Arial" panose="020B0604020202020204" pitchFamily="34" charset="0"/>
              </a:rPr>
              <a:t>FormData</a:t>
            </a:r>
            <a:r>
              <a:rPr lang="en-US" altLang="zh-TW" sz="2400" dirty="0">
                <a:latin typeface="Arial" panose="020B0604020202020204" pitchFamily="34" charset="0"/>
              </a:rPr>
              <a:t>(</a:t>
            </a:r>
            <a:r>
              <a:rPr lang="en-US" altLang="zh-TW" sz="2400" dirty="0" err="1">
                <a:latin typeface="Arial" panose="020B0604020202020204" pitchFamily="34" charset="0"/>
              </a:rPr>
              <a:t>document.querySelector</a:t>
            </a:r>
            <a:r>
              <a:rPr lang="en-US" altLang="zh-TW" sz="2400" dirty="0">
                <a:latin typeface="Arial" panose="020B0604020202020204" pitchFamily="34" charset="0"/>
              </a:rPr>
              <a:t>('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#</a:t>
            </a:r>
            <a:r>
              <a:rPr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userForm</a:t>
            </a:r>
            <a:r>
              <a:rPr lang="en-US" altLang="zh-TW" sz="2400" dirty="0">
                <a:latin typeface="Arial" panose="020B0604020202020204" pitchFamily="34" charset="0"/>
              </a:rPr>
              <a:t>'));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for (const pair of </a:t>
            </a:r>
            <a:r>
              <a:rPr lang="en-US" altLang="zh-TW" sz="2400" dirty="0" err="1">
                <a:latin typeface="Arial" panose="020B0604020202020204" pitchFamily="34" charset="0"/>
              </a:rPr>
              <a:t>formData.entries</a:t>
            </a:r>
            <a:r>
              <a:rPr lang="en-US" altLang="zh-TW" sz="2400" dirty="0">
                <a:latin typeface="Arial" panose="020B0604020202020204" pitchFamily="34" charset="0"/>
              </a:rPr>
              <a:t>())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console.log(`${pair[0]}`);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console.log(`${pair[1]}`);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85F6B4-6419-F3DB-D78E-146B21E1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49" y="5264128"/>
            <a:ext cx="1012004" cy="8222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0709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5B460-132E-8C0A-D34F-3E20297D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fetch(</a:t>
            </a:r>
            <a:r>
              <a:rPr lang="en-US" altLang="zh-TW" dirty="0" err="1"/>
              <a:t>url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FF0000"/>
                </a:solidFill>
              </a:rPr>
              <a:t>{…}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FB2826-B88F-BBB1-2E01-B714C25DC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 err="1"/>
              <a:t>RequestInit</a:t>
            </a:r>
            <a:r>
              <a:rPr lang="en-US" altLang="zh-TW" dirty="0"/>
              <a:t> (*</a:t>
            </a:r>
            <a:r>
              <a:rPr lang="zh-TW" altLang="en-US" dirty="0"/>
              <a:t>表示預設值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914400" lvl="2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984EF-C84F-6230-00A8-625235A47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3D284-71E8-8EE3-055D-BEA87107B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4" y="2613571"/>
            <a:ext cx="10515599" cy="34503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</a:t>
            </a:r>
            <a:r>
              <a:rPr lang="zh-TW" altLang="en-US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</a:rPr>
              <a:t>response = await fetch(</a:t>
            </a:r>
            <a:r>
              <a:rPr lang="en-US" altLang="zh-TW" sz="2400" dirty="0" err="1">
                <a:latin typeface="Arial" panose="020B0604020202020204" pitchFamily="34" charset="0"/>
              </a:rPr>
              <a:t>url</a:t>
            </a:r>
            <a:r>
              <a:rPr lang="en-US" altLang="zh-TW" sz="2400" dirty="0">
                <a:latin typeface="Arial" panose="020B0604020202020204" pitchFamily="34" charset="0"/>
              </a:rPr>
              <a:t>,{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method='POST' ,                            //*GET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POST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PUT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DELETE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</a:t>
            </a:r>
            <a:r>
              <a:rPr lang="en-US" altLang="zh-TW" sz="2400" dirty="0" err="1">
                <a:latin typeface="Arial" panose="020B0604020202020204" pitchFamily="34" charset="0"/>
              </a:rPr>
              <a:t>body:JSON.stringify</a:t>
            </a:r>
            <a:r>
              <a:rPr lang="en-US" altLang="zh-TW" sz="2400" dirty="0">
                <a:latin typeface="Arial" panose="020B0604020202020204" pitchFamily="34" charset="0"/>
              </a:rPr>
              <a:t>({}),                  // </a:t>
            </a:r>
            <a:r>
              <a:rPr lang="en-US" altLang="zh-TW" sz="2400" dirty="0" err="1">
                <a:latin typeface="Arial" panose="020B0604020202020204" pitchFamily="34" charset="0"/>
              </a:rPr>
              <a:t>formData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mode='</a:t>
            </a:r>
            <a:r>
              <a:rPr lang="en-US" altLang="zh-TW" sz="2400" dirty="0" err="1">
                <a:latin typeface="Arial" panose="020B0604020202020204" pitchFamily="34" charset="0"/>
              </a:rPr>
              <a:t>cors</a:t>
            </a:r>
            <a:r>
              <a:rPr lang="en-US" altLang="zh-TW" sz="2400" dirty="0">
                <a:latin typeface="Arial" panose="020B0604020202020204" pitchFamily="34" charset="0"/>
              </a:rPr>
              <a:t>',                                   //same-origin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*</a:t>
            </a:r>
            <a:r>
              <a:rPr lang="en-US" altLang="zh-TW" sz="2400" dirty="0" err="1">
                <a:latin typeface="Arial" panose="020B0604020202020204" pitchFamily="34" charset="0"/>
              </a:rPr>
              <a:t>cors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no-</a:t>
            </a:r>
            <a:r>
              <a:rPr lang="en-US" altLang="zh-TW" sz="2400" dirty="0" err="1">
                <a:latin typeface="Arial" panose="020B0604020202020204" pitchFamily="34" charset="0"/>
              </a:rPr>
              <a:t>cors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</a:t>
            </a:r>
            <a:r>
              <a:rPr lang="en-US" altLang="zh-TW" sz="2400" dirty="0" err="1">
                <a:latin typeface="Arial" panose="020B0604020202020204" pitchFamily="34" charset="0"/>
              </a:rPr>
              <a:t>credentials:'same-origin</a:t>
            </a:r>
            <a:r>
              <a:rPr lang="en-US" altLang="zh-TW" sz="2400" dirty="0">
                <a:latin typeface="Arial" panose="020B0604020202020204" pitchFamily="34" charset="0"/>
              </a:rPr>
              <a:t>',               //omit</a:t>
            </a:r>
            <a:r>
              <a:rPr lang="zh-TW" altLang="en-US" sz="2400" dirty="0">
                <a:latin typeface="Arial" panose="020B0604020202020204" pitchFamily="34" charset="0"/>
              </a:rPr>
              <a:t>、*</a:t>
            </a:r>
            <a:r>
              <a:rPr lang="en-US" altLang="zh-TW" sz="2400" dirty="0">
                <a:latin typeface="Arial" panose="020B0604020202020204" pitchFamily="34" charset="0"/>
              </a:rPr>
              <a:t>same-origin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</a:rPr>
              <a:t>include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latin typeface="Arial" panose="020B0604020202020204" pitchFamily="34" charset="0"/>
              </a:rPr>
              <a:t>        </a:t>
            </a:r>
            <a:r>
              <a:rPr lang="en-US" altLang="zh-TW" sz="2400" dirty="0">
                <a:latin typeface="Arial" panose="020B0604020202020204" pitchFamily="34" charset="0"/>
              </a:rPr>
              <a:t>headers:{'</a:t>
            </a:r>
            <a:r>
              <a:rPr lang="en-US" altLang="zh-TW" sz="2400" dirty="0" err="1">
                <a:latin typeface="Arial" panose="020B0604020202020204" pitchFamily="34" charset="0"/>
              </a:rPr>
              <a:t>Content-Type':'application</a:t>
            </a:r>
            <a:r>
              <a:rPr lang="en-US" altLang="zh-TW" sz="2400" dirty="0">
                <a:latin typeface="Arial" panose="020B0604020202020204" pitchFamily="34" charset="0"/>
              </a:rPr>
              <a:t>/</a:t>
            </a:r>
            <a:r>
              <a:rPr lang="en-US" altLang="zh-TW" sz="2400" dirty="0" err="1">
                <a:latin typeface="Arial" panose="020B0604020202020204" pitchFamily="34" charset="0"/>
              </a:rPr>
              <a:t>json</a:t>
            </a:r>
            <a:r>
              <a:rPr lang="en-US" altLang="zh-TW" sz="2400" dirty="0">
                <a:latin typeface="Arial" panose="020B0604020202020204" pitchFamily="34" charset="0"/>
              </a:rPr>
              <a:t>'}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…..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}; </a:t>
            </a:r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A273EFC-7DF4-00B2-905E-14AC6ACA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5" y="1136112"/>
            <a:ext cx="10515599" cy="7641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Promise&lt;Response&gt; fetch(</a:t>
            </a:r>
            <a:r>
              <a:rPr lang="en-US" altLang="zh-TW" sz="2400" dirty="0" err="1">
                <a:latin typeface="Arial" panose="020B0604020202020204" pitchFamily="34" charset="0"/>
              </a:rPr>
              <a:t>RequestInfo</a:t>
            </a:r>
            <a:r>
              <a:rPr lang="en-US" altLang="zh-TW" sz="2400" dirty="0">
                <a:latin typeface="Arial" panose="020B0604020202020204" pitchFamily="34" charset="0"/>
              </a:rPr>
              <a:t> input, optional </a:t>
            </a:r>
            <a:r>
              <a:rPr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RequestInit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init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</a:rPr>
              <a:t> = {}</a:t>
            </a:r>
            <a:r>
              <a:rPr lang="en-US" altLang="zh-TW" sz="2400" dirty="0">
                <a:latin typeface="Arial" panose="020B0604020202020204" pitchFamily="34" charset="0"/>
              </a:rPr>
              <a:t>);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20CF35-9945-DB07-01CF-7940D6CEFE65}"/>
              </a:ext>
            </a:extLst>
          </p:cNvPr>
          <p:cNvSpPr txBox="1"/>
          <p:nvPr/>
        </p:nvSpPr>
        <p:spPr>
          <a:xfrm>
            <a:off x="3961891" y="6342030"/>
            <a:ext cx="426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https://fetch.spec.whatwg.org/#requestinit</a:t>
            </a:r>
          </a:p>
        </p:txBody>
      </p:sp>
    </p:spTree>
    <p:extLst>
      <p:ext uri="{BB962C8B-B14F-4D97-AF65-F5344CB8AC3E}">
        <p14:creationId xmlns:p14="http://schemas.microsoft.com/office/powerpoint/2010/main" val="3254915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F97AB-D364-0E27-C553-10A962A9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傳送 </a:t>
            </a:r>
            <a:r>
              <a:rPr lang="en-US" altLang="zh-TW" dirty="0" err="1"/>
              <a:t>FormData</a:t>
            </a:r>
            <a:r>
              <a:rPr lang="en-US" altLang="zh-TW" dirty="0"/>
              <a:t> </a:t>
            </a:r>
            <a:r>
              <a:rPr lang="zh-TW" altLang="en-US" dirty="0"/>
              <a:t>給</a:t>
            </a:r>
            <a:r>
              <a:rPr lang="en-US" altLang="zh-TW" dirty="0"/>
              <a:t>API – HTTP POST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17BC27-1EEC-6CED-E482-ED84BAE685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29B008-B164-967C-F6BA-58FD7E04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0F217D-79C0-7AC5-80E7-6C2FAA9C8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514168"/>
            <a:ext cx="10515599" cy="3829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</a:t>
            </a:r>
            <a:r>
              <a:rPr lang="en-US" altLang="zh-TW" sz="2400" dirty="0" err="1">
                <a:latin typeface="Arial" panose="020B0604020202020204" pitchFamily="34" charset="0"/>
              </a:rPr>
              <a:t>formData</a:t>
            </a:r>
            <a:r>
              <a:rPr lang="en-US" altLang="zh-TW" sz="2400" dirty="0">
                <a:latin typeface="Arial" panose="020B0604020202020204" pitchFamily="34" charset="0"/>
              </a:rPr>
              <a:t> = new </a:t>
            </a:r>
            <a:r>
              <a:rPr lang="en-US" altLang="zh-TW" sz="2400" dirty="0" err="1">
                <a:latin typeface="Arial" panose="020B0604020202020204" pitchFamily="34" charset="0"/>
              </a:rPr>
              <a:t>FormData</a:t>
            </a:r>
            <a:r>
              <a:rPr lang="en-US" altLang="zh-TW" sz="2400" dirty="0">
                <a:latin typeface="Arial" panose="020B0604020202020204" pitchFamily="34" charset="0"/>
              </a:rPr>
              <a:t>(</a:t>
            </a:r>
            <a:r>
              <a:rPr lang="en-US" altLang="zh-TW" sz="2400" dirty="0" err="1">
                <a:latin typeface="Arial" panose="020B0604020202020204" pitchFamily="34" charset="0"/>
              </a:rPr>
              <a:t>document.querySelector</a:t>
            </a:r>
            <a:r>
              <a:rPr lang="en-US" altLang="zh-TW" sz="2400" dirty="0">
                <a:latin typeface="Arial" panose="020B0604020202020204" pitchFamily="34" charset="0"/>
              </a:rPr>
              <a:t>('#</a:t>
            </a:r>
            <a:r>
              <a:rPr lang="en-US" altLang="zh-TW" sz="2400" dirty="0" err="1">
                <a:latin typeface="Arial" panose="020B0604020202020204" pitchFamily="34" charset="0"/>
              </a:rPr>
              <a:t>userForm</a:t>
            </a:r>
            <a:r>
              <a:rPr lang="en-US" altLang="zh-TW" sz="2400" dirty="0">
                <a:latin typeface="Arial" panose="020B0604020202020204" pitchFamily="34" charset="0"/>
              </a:rPr>
              <a:t>'));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response = await fetch(</a:t>
            </a:r>
            <a:r>
              <a:rPr lang="en-US" altLang="zh-TW" sz="2400" dirty="0" err="1">
                <a:latin typeface="Arial" panose="020B0604020202020204" pitchFamily="34" charset="0"/>
              </a:rPr>
              <a:t>apiUrl</a:t>
            </a:r>
            <a:r>
              <a:rPr lang="en-US" altLang="zh-TW" sz="2400" dirty="0">
                <a:latin typeface="Arial" panose="020B0604020202020204" pitchFamily="34" charset="0"/>
              </a:rPr>
              <a:t>,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</a:t>
            </a:r>
            <a:r>
              <a:rPr lang="en-US" altLang="zh-TW" sz="2400" dirty="0" err="1">
                <a:latin typeface="Arial" panose="020B0604020202020204" pitchFamily="34" charset="0"/>
              </a:rPr>
              <a:t>body:formData</a:t>
            </a:r>
            <a:r>
              <a:rPr lang="en-US" altLang="zh-TW" sz="2400" dirty="0">
                <a:latin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</a:t>
            </a:r>
            <a:r>
              <a:rPr lang="en-US" altLang="zh-TW" sz="2400" dirty="0" err="1">
                <a:latin typeface="Arial" panose="020B0604020202020204" pitchFamily="34" charset="0"/>
              </a:rPr>
              <a:t>method:'POST</a:t>
            </a:r>
            <a:r>
              <a:rPr lang="en-US" altLang="zh-TW" sz="2400" dirty="0">
                <a:latin typeface="Arial" panose="020B0604020202020204" pitchFamily="34" charset="0"/>
              </a:rPr>
              <a:t>',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})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data = await </a:t>
            </a:r>
            <a:r>
              <a:rPr lang="en-US" altLang="zh-TW" sz="2400" dirty="0" err="1">
                <a:latin typeface="Arial" panose="020B0604020202020204" pitchFamily="34" charset="0"/>
              </a:rPr>
              <a:t>response.json</a:t>
            </a:r>
            <a:r>
              <a:rPr lang="en-US" altLang="zh-TW" sz="2400" dirty="0">
                <a:latin typeface="Arial" panose="020B0604020202020204" pitchFamily="34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2152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EEEFA-6965-9F67-98A9-F87B3D7C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傳送 </a:t>
            </a:r>
            <a:r>
              <a:rPr lang="en-US" altLang="zh-TW" dirty="0"/>
              <a:t>JSON</a:t>
            </a:r>
            <a:r>
              <a:rPr lang="zh-TW" altLang="en-US" dirty="0"/>
              <a:t> 資料給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0C2D12-EBA2-25C3-B533-06B999588F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751ACA-8930-E96A-4729-17E752D19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9F5AA5-D647-2930-05F7-7B26AE04D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514168"/>
            <a:ext cx="10784841" cy="35353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response = await fetch(</a:t>
            </a:r>
            <a:r>
              <a:rPr lang="en-US" altLang="zh-TW" sz="2400" dirty="0" err="1">
                <a:latin typeface="Arial" panose="020B0604020202020204" pitchFamily="34" charset="0"/>
              </a:rPr>
              <a:t>apiUrl</a:t>
            </a:r>
            <a:r>
              <a:rPr lang="en-US" altLang="zh-TW" sz="2400" dirty="0">
                <a:latin typeface="Arial" panose="020B0604020202020204" pitchFamily="34" charset="0"/>
              </a:rPr>
              <a:t>,{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'</a:t>
            </a:r>
            <a:r>
              <a:rPr lang="en-US" altLang="zh-TW" sz="2400" dirty="0" err="1">
                <a:latin typeface="Arial" panose="020B0604020202020204" pitchFamily="34" charset="0"/>
              </a:rPr>
              <a:t>method':'POST</a:t>
            </a:r>
            <a:r>
              <a:rPr lang="en-US" altLang="zh-TW" sz="2400" dirty="0">
                <a:latin typeface="Arial" panose="020B0604020202020204" pitchFamily="34" charset="0"/>
              </a:rPr>
              <a:t>',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'body': </a:t>
            </a:r>
            <a:r>
              <a:rPr lang="en-US" altLang="zh-TW" sz="2400" dirty="0" err="1">
                <a:latin typeface="Arial" panose="020B0604020202020204" pitchFamily="34" charset="0"/>
              </a:rPr>
              <a:t>JSON.stringify</a:t>
            </a:r>
            <a:r>
              <a:rPr lang="en-US" altLang="zh-TW" sz="2400" dirty="0">
                <a:latin typeface="Arial" panose="020B0604020202020204" pitchFamily="34" charset="0"/>
              </a:rPr>
              <a:t>(</a:t>
            </a:r>
            <a:r>
              <a:rPr lang="en-US" altLang="zh-TW" sz="2400" dirty="0" err="1">
                <a:latin typeface="Arial" panose="020B0604020202020204" pitchFamily="34" charset="0"/>
              </a:rPr>
              <a:t>searchData</a:t>
            </a:r>
            <a:r>
              <a:rPr lang="en-US" altLang="zh-TW" sz="2400" dirty="0">
                <a:latin typeface="Arial" panose="020B0604020202020204" pitchFamily="34" charset="0"/>
              </a:rPr>
              <a:t>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'headers':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'</a:t>
            </a:r>
            <a:r>
              <a:rPr lang="en-US" altLang="zh-TW" sz="2400" dirty="0" err="1">
                <a:latin typeface="Arial" panose="020B0604020202020204" pitchFamily="34" charset="0"/>
              </a:rPr>
              <a:t>Content-Type':'application</a:t>
            </a:r>
            <a:r>
              <a:rPr lang="en-US" altLang="zh-TW" sz="2400" dirty="0">
                <a:latin typeface="Arial" panose="020B0604020202020204" pitchFamily="34" charset="0"/>
              </a:rPr>
              <a:t>/</a:t>
            </a:r>
            <a:r>
              <a:rPr lang="en-US" altLang="zh-TW" sz="2400" dirty="0" err="1">
                <a:latin typeface="Arial" panose="020B0604020202020204" pitchFamily="34" charset="0"/>
              </a:rPr>
              <a:t>json</a:t>
            </a:r>
            <a:r>
              <a:rPr lang="en-US" altLang="zh-TW" sz="2400" dirty="0">
                <a:latin typeface="Arial" panose="020B0604020202020204" pitchFamily="34" charset="0"/>
              </a:rPr>
              <a:t>'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})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const spots = await </a:t>
            </a:r>
            <a:r>
              <a:rPr lang="en-US" altLang="zh-TW" sz="2400" dirty="0" err="1">
                <a:latin typeface="Arial" panose="020B0604020202020204" pitchFamily="34" charset="0"/>
              </a:rPr>
              <a:t>response.json</a:t>
            </a:r>
            <a:r>
              <a:rPr lang="en-US" altLang="zh-TW" sz="2400" dirty="0">
                <a:latin typeface="Arial" panose="020B0604020202020204" pitchFamily="34" charset="0"/>
              </a:rPr>
              <a:t>()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2E6722-5457-91A3-DBEB-635784AE4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56"/>
          <a:stretch/>
        </p:blipFill>
        <p:spPr>
          <a:xfrm>
            <a:off x="838199" y="5156471"/>
            <a:ext cx="10737696" cy="151945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FDF246-BCF7-8DBB-5522-3C9A3D275EC2}"/>
              </a:ext>
            </a:extLst>
          </p:cNvPr>
          <p:cNvSpPr txBox="1"/>
          <p:nvPr/>
        </p:nvSpPr>
        <p:spPr>
          <a:xfrm>
            <a:off x="8527895" y="2396758"/>
            <a:ext cx="3048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rial" panose="020B0604020202020204" pitchFamily="34" charset="0"/>
              </a:rPr>
              <a:t>c</a:t>
            </a:r>
            <a:r>
              <a:rPr lang="en-US" altLang="zh-TW" sz="1800" dirty="0">
                <a:latin typeface="Arial" panose="020B0604020202020204" pitchFamily="34" charset="0"/>
              </a:rPr>
              <a:t>onst </a:t>
            </a:r>
            <a:r>
              <a:rPr lang="en-US" altLang="zh-TW" sz="1800" dirty="0" err="1">
                <a:latin typeface="Arial" panose="020B0604020202020204" pitchFamily="34" charset="0"/>
              </a:rPr>
              <a:t>searchData</a:t>
            </a:r>
            <a:r>
              <a:rPr lang="en-US" altLang="zh-TW" sz="1800" dirty="0">
                <a:latin typeface="Arial" panose="020B0604020202020204" pitchFamily="34" charset="0"/>
              </a:rPr>
              <a:t> =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</a:rPr>
              <a:t>  "</a:t>
            </a:r>
            <a:r>
              <a:rPr lang="en-US" altLang="zh-TW" sz="1800" dirty="0" err="1">
                <a:latin typeface="Arial" panose="020B0604020202020204" pitchFamily="34" charset="0"/>
              </a:rPr>
              <a:t>categoryId</a:t>
            </a:r>
            <a:r>
              <a:rPr lang="en-US" altLang="zh-TW" sz="1800" dirty="0">
                <a:latin typeface="Arial" panose="020B0604020202020204" pitchFamily="34" charset="0"/>
              </a:rPr>
              <a:t>": 0,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</a:rPr>
              <a:t>  “keyword”: "</a:t>
            </a:r>
            <a:r>
              <a:rPr lang="zh-TW" altLang="en-US" sz="1800" dirty="0">
                <a:latin typeface="Arial" panose="020B0604020202020204" pitchFamily="34" charset="0"/>
              </a:rPr>
              <a:t>北投</a:t>
            </a:r>
            <a:r>
              <a:rPr lang="en-US" altLang="zh-TW" sz="1800" dirty="0">
                <a:latin typeface="Arial" panose="020B0604020202020204" pitchFamily="34" charset="0"/>
              </a:rPr>
              <a:t>",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</a:rPr>
              <a:t>  "page": 1,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</a:rPr>
              <a:t>  "</a:t>
            </a:r>
            <a:r>
              <a:rPr lang="en-US" altLang="zh-TW" sz="1800" dirty="0" err="1">
                <a:latin typeface="Arial" panose="020B0604020202020204" pitchFamily="34" charset="0"/>
              </a:rPr>
              <a:t>pageSize</a:t>
            </a:r>
            <a:r>
              <a:rPr lang="en-US" altLang="zh-TW" sz="1800" dirty="0">
                <a:latin typeface="Arial" panose="020B0604020202020204" pitchFamily="34" charset="0"/>
              </a:rPr>
              <a:t>": 9,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</a:rPr>
              <a:t>  "</a:t>
            </a:r>
            <a:r>
              <a:rPr lang="en-US" altLang="zh-TW" sz="1800" dirty="0" err="1">
                <a:latin typeface="Arial" panose="020B0604020202020204" pitchFamily="34" charset="0"/>
              </a:rPr>
              <a:t>sortType</a:t>
            </a:r>
            <a:r>
              <a:rPr lang="en-US" altLang="zh-TW" sz="1800" dirty="0">
                <a:latin typeface="Arial" panose="020B0604020202020204" pitchFamily="34" charset="0"/>
              </a:rPr>
              <a:t>": "</a:t>
            </a:r>
            <a:r>
              <a:rPr lang="en-US" altLang="zh-TW" sz="1800" dirty="0" err="1">
                <a:latin typeface="Arial" panose="020B0604020202020204" pitchFamily="34" charset="0"/>
              </a:rPr>
              <a:t>asc</a:t>
            </a:r>
            <a:r>
              <a:rPr lang="en-US" altLang="zh-TW" sz="1800" dirty="0">
                <a:latin typeface="Arial" panose="020B0604020202020204" pitchFamily="34" charset="0"/>
              </a:rPr>
              <a:t>",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</a:rPr>
              <a:t>  "</a:t>
            </a:r>
            <a:r>
              <a:rPr lang="en-US" altLang="zh-TW" sz="1800" dirty="0" err="1">
                <a:latin typeface="Arial" panose="020B0604020202020204" pitchFamily="34" charset="0"/>
              </a:rPr>
              <a:t>sortBy</a:t>
            </a:r>
            <a:r>
              <a:rPr lang="en-US" altLang="zh-TW" sz="1800" dirty="0">
                <a:latin typeface="Arial" panose="020B0604020202020204" pitchFamily="34" charset="0"/>
              </a:rPr>
              <a:t>": 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6757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Blocked by CORS policy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79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741C81-DAEA-D7EA-A944-D21A42B9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9" y="2534925"/>
            <a:ext cx="10883899" cy="12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6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即時性 </a:t>
            </a:r>
            <a:r>
              <a:rPr lang="en-US" altLang="zh-TW" dirty="0"/>
              <a:t>– </a:t>
            </a:r>
            <a:r>
              <a:rPr lang="en-US" altLang="zh-TW" dirty="0" err="1"/>
              <a:t>WebSockets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5" name="Picture 6" descr=" WebSocket API explan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97" y="1252145"/>
            <a:ext cx="654685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1912372" y="6489700"/>
            <a:ext cx="8915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1800" dirty="0">
                <a:latin typeface="Arial" panose="020B0604020202020204" pitchFamily="34" charset="0"/>
              </a:rPr>
              <a:t>圖片來自：http://dsheiko.com/weblog/websockets-vs-sse-vs-long-polling</a:t>
            </a:r>
          </a:p>
        </p:txBody>
      </p:sp>
      <p:sp>
        <p:nvSpPr>
          <p:cNvPr id="7" name="矩形: 圓角 6"/>
          <p:cNvSpPr/>
          <p:nvPr/>
        </p:nvSpPr>
        <p:spPr>
          <a:xfrm>
            <a:off x="2321844" y="5910655"/>
            <a:ext cx="2967212" cy="6223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zh-TW" sz="2400" dirty="0"/>
              <a:t>HTML5 </a:t>
            </a:r>
            <a:r>
              <a:rPr lang="en-US" altLang="zh-TW" sz="2400" dirty="0" err="1"/>
              <a:t>WebSock</a:t>
            </a:r>
            <a:r>
              <a:rPr lang="en-US" altLang="zh-TW" sz="2400" dirty="0"/>
              <a:t> API</a:t>
            </a:r>
            <a:endParaRPr lang="zh-TW" altLang="en-US" sz="2400" dirty="0"/>
          </a:p>
        </p:txBody>
      </p:sp>
      <p:sp>
        <p:nvSpPr>
          <p:cNvPr id="8" name="矩形: 圓角 7"/>
          <p:cNvSpPr/>
          <p:nvPr/>
        </p:nvSpPr>
        <p:spPr>
          <a:xfrm>
            <a:off x="7423610" y="947345"/>
            <a:ext cx="3303587" cy="6223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 err="1"/>
              <a:t>WebSock</a:t>
            </a:r>
            <a:r>
              <a:rPr lang="en-US" altLang="zh-TW" sz="3600" dirty="0"/>
              <a:t> Server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2A061E-D121-756B-21B8-5FBCE1B4F37B}"/>
              </a:ext>
            </a:extLst>
          </p:cNvPr>
          <p:cNvSpPr/>
          <p:nvPr/>
        </p:nvSpPr>
        <p:spPr>
          <a:xfrm>
            <a:off x="7528384" y="3649024"/>
            <a:ext cx="2428416" cy="5762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Django Channels</a:t>
            </a:r>
            <a:endParaRPr lang="zh-TW" altLang="en-US" sz="24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82A7526-E704-4C3D-2C7B-1BBB565089AB}"/>
              </a:ext>
            </a:extLst>
          </p:cNvPr>
          <p:cNvSpPr/>
          <p:nvPr/>
        </p:nvSpPr>
        <p:spPr>
          <a:xfrm>
            <a:off x="1706704" y="947345"/>
            <a:ext cx="3303587" cy="6223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 err="1"/>
              <a:t>WebSock</a:t>
            </a:r>
            <a:r>
              <a:rPr lang="en-US" altLang="zh-TW" sz="3600" dirty="0"/>
              <a:t> Client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360093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如何取得別的網域的資料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80</a:t>
            </a:fld>
            <a:endParaRPr lang="zh-TW" altLang="en-US"/>
          </a:p>
        </p:txBody>
      </p:sp>
      <p:pic>
        <p:nvPicPr>
          <p:cNvPr id="5" name="Picture 8" descr="diagram shows Browser, Domain A, and Domain 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09" y="1336282"/>
            <a:ext cx="9530697" cy="48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491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同源政策 </a:t>
            </a:r>
            <a:r>
              <a:rPr lang="en-US" altLang="zh-TW" dirty="0"/>
              <a:t>Same Origin Policy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基於安全性的理由</a:t>
            </a:r>
            <a:r>
              <a:rPr lang="en-US" altLang="zh-TW" dirty="0"/>
              <a:t>,</a:t>
            </a:r>
            <a:r>
              <a:rPr lang="zh-TW" altLang="en-US" dirty="0"/>
              <a:t>限制瀏覽器端的程式</a:t>
            </a:r>
            <a:r>
              <a:rPr lang="en-US" altLang="zh-TW" dirty="0"/>
              <a:t>,</a:t>
            </a:r>
            <a:r>
              <a:rPr lang="zh-TW" altLang="en-US" dirty="0"/>
              <a:t>例如</a:t>
            </a:r>
            <a:r>
              <a:rPr lang="en-US" altLang="zh-TW" dirty="0"/>
              <a:t>JavaScript</a:t>
            </a:r>
            <a:r>
              <a:rPr lang="zh-TW" altLang="en-US" dirty="0"/>
              <a:t>不能請求來源不同的資料，但是對於</a:t>
            </a:r>
            <a:r>
              <a:rPr lang="en-US" altLang="zh-TW" dirty="0"/>
              <a:t>HTML </a:t>
            </a:r>
            <a:r>
              <a:rPr lang="zh-TW" altLang="en-US" dirty="0"/>
              <a:t>標籤</a:t>
            </a:r>
            <a:r>
              <a:rPr lang="en-US" altLang="zh-TW" dirty="0"/>
              <a:t>(Tag) </a:t>
            </a:r>
            <a:r>
              <a:rPr lang="zh-TW" altLang="en-US" dirty="0"/>
              <a:t>沒有此限制</a:t>
            </a:r>
          </a:p>
          <a:p>
            <a:endParaRPr lang="zh-TW" altLang="en-US" dirty="0"/>
          </a:p>
          <a:p>
            <a:r>
              <a:rPr lang="zh-TW" altLang="en-US" dirty="0"/>
              <a:t>這裡所講的</a:t>
            </a:r>
            <a:r>
              <a:rPr lang="en-US" altLang="zh-TW" dirty="0"/>
              <a:t>[</a:t>
            </a:r>
            <a:r>
              <a:rPr lang="zh-TW" altLang="en-US" dirty="0"/>
              <a:t>來源</a:t>
            </a:r>
            <a:r>
              <a:rPr lang="en-US" altLang="zh-TW" dirty="0"/>
              <a:t>]</a:t>
            </a:r>
            <a:r>
              <a:rPr lang="zh-TW" altLang="en-US" dirty="0"/>
              <a:t>，指的是網域</a:t>
            </a:r>
            <a:r>
              <a:rPr lang="en-US" altLang="zh-TW" dirty="0"/>
              <a:t>(</a:t>
            </a:r>
            <a:r>
              <a:rPr lang="zh-TW" altLang="en-US" dirty="0"/>
              <a:t>網址</a:t>
            </a:r>
            <a:r>
              <a:rPr lang="en-US" altLang="zh-TW" dirty="0"/>
              <a:t>)</a:t>
            </a:r>
          </a:p>
          <a:p>
            <a:pPr marL="457200" lvl="1" indent="0">
              <a:buNone/>
            </a:pPr>
            <a:r>
              <a:rPr lang="en-US" altLang="zh-TW" dirty="0"/>
              <a:t>http://www.iiiedu.org.tw:80/course</a:t>
            </a:r>
          </a:p>
          <a:p>
            <a:pPr marL="457200" lvl="1" indent="0">
              <a:buNone/>
            </a:pPr>
            <a:r>
              <a:rPr lang="en-US" altLang="zh-TW" dirty="0"/>
              <a:t>protocol/://</a:t>
            </a:r>
            <a:r>
              <a:rPr lang="en-US" altLang="zh-TW" dirty="0" err="1"/>
              <a:t>host.domain:port</a:t>
            </a:r>
            <a:r>
              <a:rPr lang="en-US" altLang="zh-TW" dirty="0"/>
              <a:t>/path</a:t>
            </a:r>
          </a:p>
          <a:p>
            <a:endParaRPr lang="en-US" altLang="zh-TW" dirty="0"/>
          </a:p>
          <a:p>
            <a:r>
              <a:rPr lang="zh-TW" altLang="en-US" dirty="0"/>
              <a:t>只要</a:t>
            </a:r>
            <a:r>
              <a:rPr lang="en-US" altLang="zh-TW" dirty="0" err="1"/>
              <a:t>protocol,host.domain</a:t>
            </a:r>
            <a:r>
              <a:rPr lang="en-US" altLang="zh-TW" dirty="0"/>
              <a:t>, port </a:t>
            </a:r>
            <a:r>
              <a:rPr lang="zh-TW" altLang="en-US" dirty="0"/>
              <a:t>有一項不同</a:t>
            </a:r>
            <a:r>
              <a:rPr lang="en-US" altLang="zh-TW" dirty="0"/>
              <a:t>,</a:t>
            </a:r>
            <a:r>
              <a:rPr lang="zh-TW" altLang="en-US" dirty="0"/>
              <a:t>即為不同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2568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相同或不同網域範例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82</a:t>
            </a:fld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/>
        </p:nvGraphicFramePr>
        <p:xfrm>
          <a:off x="1318013" y="1548132"/>
          <a:ext cx="9555973" cy="5179810"/>
        </p:xfrm>
        <a:graphic>
          <a:graphicData uri="http://schemas.openxmlformats.org/drawingml/2006/table">
            <a:tbl>
              <a:tblPr/>
              <a:tblGrid>
                <a:gridCol w="4939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48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Compared URL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Outcome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Reason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78">
                <a:tc>
                  <a:txBody>
                    <a:bodyPr/>
                    <a:lstStyle/>
                    <a:p>
                      <a:r>
                        <a:rPr lang="en-US" sz="1700" b="1" dirty="0">
                          <a:effectLst/>
                        </a:rPr>
                        <a:t>httpː//www.example.com</a:t>
                      </a:r>
                      <a:r>
                        <a:rPr lang="en-US" sz="1700" dirty="0">
                          <a:effectLst/>
                        </a:rPr>
                        <a:t>/dir/page.html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Success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FF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Same protocol and host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078">
                <a:tc>
                  <a:txBody>
                    <a:bodyPr/>
                    <a:lstStyle/>
                    <a:p>
                      <a:r>
                        <a:rPr lang="en-US" sz="1700" b="1" dirty="0">
                          <a:effectLst/>
                        </a:rPr>
                        <a:t>httpː//www.example.com</a:t>
                      </a:r>
                      <a:r>
                        <a:rPr lang="en-US" sz="1700" dirty="0">
                          <a:effectLst/>
                        </a:rPr>
                        <a:t>/dir2/other.html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</a:rPr>
                        <a:t>Success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FF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Same protocol and host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671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httpː//www.example.com:</a:t>
                      </a:r>
                      <a:r>
                        <a:rPr lang="en-US" sz="1700" b="1" dirty="0">
                          <a:effectLst/>
                        </a:rPr>
                        <a:t>81</a:t>
                      </a:r>
                      <a:r>
                        <a:rPr lang="en-US" sz="1700" dirty="0">
                          <a:effectLst/>
                        </a:rPr>
                        <a:t>/dir/other.html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Failure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Same protocol and host but different port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078">
                <a:tc>
                  <a:txBody>
                    <a:bodyPr/>
                    <a:lstStyle/>
                    <a:p>
                      <a:r>
                        <a:rPr lang="en-US" sz="1700" b="1" dirty="0">
                          <a:effectLst/>
                        </a:rPr>
                        <a:t>https</a:t>
                      </a:r>
                      <a:r>
                        <a:rPr lang="en-US" sz="1700" dirty="0">
                          <a:effectLst/>
                        </a:rPr>
                        <a:t>://www.example.com/dir/other.html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Failure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Different protocol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078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http://</a:t>
                      </a:r>
                      <a:r>
                        <a:rPr lang="en-US" sz="1700" b="1" dirty="0">
                          <a:effectLst/>
                        </a:rPr>
                        <a:t>en.example.com</a:t>
                      </a:r>
                      <a:r>
                        <a:rPr lang="en-US" sz="1700" dirty="0">
                          <a:effectLst/>
                        </a:rPr>
                        <a:t>/dir/other.html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Failure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Different host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671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http://</a:t>
                      </a:r>
                      <a:r>
                        <a:rPr lang="en-US" sz="1700" b="1" dirty="0">
                          <a:effectLst/>
                        </a:rPr>
                        <a:t>example.com</a:t>
                      </a:r>
                      <a:r>
                        <a:rPr lang="en-US" sz="1700" dirty="0">
                          <a:effectLst/>
                        </a:rPr>
                        <a:t>/dir/other.html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Failure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Different host (exact match required)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671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http://</a:t>
                      </a:r>
                      <a:r>
                        <a:rPr lang="en-US" sz="1700" b="1" dirty="0">
                          <a:effectLst/>
                        </a:rPr>
                        <a:t>v2.www.example.com</a:t>
                      </a:r>
                      <a:r>
                        <a:rPr lang="en-US" sz="1700" dirty="0">
                          <a:effectLst/>
                        </a:rPr>
                        <a:t>/dir/other.html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Failure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Different host (exact match required)</a:t>
                      </a:r>
                    </a:p>
                  </a:txBody>
                  <a:tcPr marL="85387" marR="85387" marT="42708" marB="4270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BB21AD72-E36B-0B70-1391-A3223D486115}"/>
              </a:ext>
            </a:extLst>
          </p:cNvPr>
          <p:cNvSpPr txBox="1"/>
          <p:nvPr/>
        </p:nvSpPr>
        <p:spPr>
          <a:xfrm>
            <a:off x="1318012" y="1059934"/>
            <a:ext cx="769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effectLst/>
              </a:rPr>
              <a:t>Origin</a:t>
            </a:r>
            <a:r>
              <a:rPr lang="zh-TW" altLang="en-US" sz="2400" b="1" dirty="0">
                <a:effectLst/>
              </a:rPr>
              <a:t>：</a:t>
            </a:r>
            <a:r>
              <a:rPr lang="en-US" altLang="zh-TW" sz="2400" b="1" dirty="0">
                <a:effectLst/>
              </a:rPr>
              <a:t>httpː//www.example.com/dir/page.html</a:t>
            </a:r>
          </a:p>
        </p:txBody>
      </p:sp>
    </p:spTree>
    <p:extLst>
      <p:ext uri="{BB962C8B-B14F-4D97-AF65-F5344CB8AC3E}">
        <p14:creationId xmlns:p14="http://schemas.microsoft.com/office/powerpoint/2010/main" val="15638878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怎麼做</a:t>
            </a:r>
            <a:r>
              <a:rPr lang="en-US" altLang="zh-TW" dirty="0"/>
              <a:t>?</a:t>
            </a:r>
            <a:r>
              <a:rPr lang="zh-TW" altLang="en-US" dirty="0"/>
              <a:t>讓</a:t>
            </a:r>
            <a:r>
              <a:rPr lang="en-US" altLang="zh-TW" dirty="0"/>
              <a:t>JavaScript</a:t>
            </a:r>
            <a:r>
              <a:rPr lang="zh-TW" altLang="en-US" dirty="0"/>
              <a:t>跨網域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跨來源資源共享</a:t>
            </a:r>
            <a:r>
              <a:rPr lang="en-US" altLang="zh-TW" dirty="0"/>
              <a:t>(CORS) Cross-Origin Resource Sharing</a:t>
            </a:r>
          </a:p>
          <a:p>
            <a:pPr lvl="1"/>
            <a:r>
              <a:rPr lang="zh-TW" altLang="en-US" dirty="0"/>
              <a:t>允許</a:t>
            </a:r>
            <a:r>
              <a:rPr lang="en-US" altLang="zh-TW" dirty="0"/>
              <a:t>Client</a:t>
            </a:r>
            <a:r>
              <a:rPr lang="zh-TW" altLang="en-US" dirty="0"/>
              <a:t>端程式</a:t>
            </a:r>
            <a:r>
              <a:rPr lang="en-US" altLang="zh-TW" dirty="0"/>
              <a:t>,</a:t>
            </a:r>
            <a:r>
              <a:rPr lang="zh-TW" altLang="en-US" dirty="0"/>
              <a:t>呼叫其它網域的程式</a:t>
            </a:r>
          </a:p>
          <a:p>
            <a:pPr lvl="1"/>
            <a:r>
              <a:rPr lang="en-US" altLang="zh-TW" dirty="0"/>
              <a:t>https://fetch.spec.whatwg.org/	</a:t>
            </a:r>
          </a:p>
          <a:p>
            <a:r>
              <a:rPr lang="en-US" altLang="zh-TW" dirty="0"/>
              <a:t>Server</a:t>
            </a:r>
            <a:r>
              <a:rPr lang="zh-TW" altLang="en-US" dirty="0"/>
              <a:t>端允取跨網域呼叫的程式要加上這段程式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83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199" y="3926740"/>
            <a:ext cx="10515599" cy="28082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//</a:t>
            </a:r>
            <a:r>
              <a:rPr lang="zh-TW" altLang="en-US" sz="2000">
                <a:latin typeface="Arial" panose="020B0604020202020204" pitchFamily="34" charset="0"/>
              </a:rPr>
              <a:t>指定要求資源時，允許可以使用的來源</a:t>
            </a:r>
            <a:r>
              <a:rPr lang="en-US" altLang="zh-TW" sz="2000">
                <a:latin typeface="Arial" panose="020B0604020202020204" pitchFamily="34" charset="0"/>
              </a:rPr>
              <a:t>(</a:t>
            </a:r>
            <a:r>
              <a:rPr lang="zh-TW" altLang="en-US" sz="2000">
                <a:latin typeface="Arial" panose="020B0604020202020204" pitchFamily="34" charset="0"/>
              </a:rPr>
              <a:t>網址</a:t>
            </a:r>
            <a:r>
              <a:rPr lang="en-US" altLang="zh-TW" sz="200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</a:rPr>
              <a:t>Access-Control-Allow-Origin: &lt;origin&gt; | 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//</a:t>
            </a:r>
            <a:r>
              <a:rPr lang="zh-TW" altLang="en-US" sz="2000">
                <a:latin typeface="Arial" panose="020B0604020202020204" pitchFamily="34" charset="0"/>
              </a:rPr>
              <a:t>指定要求資源時，允許使用的</a:t>
            </a:r>
            <a:r>
              <a:rPr lang="en-US" altLang="zh-TW" sz="2000">
                <a:latin typeface="Arial" panose="020B0604020202020204" pitchFamily="34" charset="0"/>
              </a:rPr>
              <a:t>http</a:t>
            </a:r>
            <a:r>
              <a:rPr lang="zh-TW" altLang="en-US" sz="2000">
                <a:latin typeface="Arial" panose="020B0604020202020204" pitchFamily="34" charset="0"/>
              </a:rPr>
              <a:t>方法：</a:t>
            </a:r>
            <a:r>
              <a:rPr lang="en-US" altLang="zh-TW" sz="2000">
                <a:latin typeface="Arial" panose="020B0604020202020204" pitchFamily="34" charset="0"/>
              </a:rPr>
              <a:t>GET</a:t>
            </a:r>
            <a:r>
              <a:rPr lang="zh-TW" altLang="en-US" sz="2000">
                <a:latin typeface="Arial" panose="020B0604020202020204" pitchFamily="34" charset="0"/>
              </a:rPr>
              <a:t>、</a:t>
            </a:r>
            <a:r>
              <a:rPr lang="en-US" altLang="zh-TW" sz="2000">
                <a:latin typeface="Arial" panose="020B0604020202020204" pitchFamily="34" charset="0"/>
              </a:rPr>
              <a:t>POST</a:t>
            </a:r>
            <a:r>
              <a:rPr lang="zh-TW" altLang="en-US" sz="2000">
                <a:latin typeface="Arial" panose="020B0604020202020204" pitchFamily="34" charset="0"/>
              </a:rPr>
              <a:t>、</a:t>
            </a:r>
            <a:r>
              <a:rPr lang="en-US" altLang="zh-TW" sz="2000">
                <a:latin typeface="Arial" panose="020B0604020202020204" pitchFamily="34" charset="0"/>
              </a:rPr>
              <a:t>PUT</a:t>
            </a:r>
            <a:r>
              <a:rPr lang="zh-TW" altLang="en-US" sz="2000">
                <a:latin typeface="Arial" panose="020B0604020202020204" pitchFamily="34" charset="0"/>
              </a:rPr>
              <a:t>、</a:t>
            </a:r>
            <a:r>
              <a:rPr lang="en-US" altLang="zh-TW" sz="2000">
                <a:latin typeface="Arial" panose="020B0604020202020204" pitchFamily="34" charset="0"/>
              </a:rPr>
              <a:t>Delete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</a:rPr>
              <a:t>Access-Control-Allow-Methods: &lt;method&gt;[, &lt;method&gt;]*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latin typeface="Arial" panose="020B0604020202020204" pitchFamily="34" charset="0"/>
              </a:rPr>
              <a:t>//</a:t>
            </a:r>
            <a:r>
              <a:rPr lang="zh-TW" altLang="en-US" sz="2000">
                <a:latin typeface="Arial" panose="020B0604020202020204" pitchFamily="34" charset="0"/>
              </a:rPr>
              <a:t>指定要求資源時，允許可以使用的 </a:t>
            </a:r>
            <a:r>
              <a:rPr lang="en-US" altLang="zh-TW" sz="2000">
                <a:latin typeface="Arial" panose="020B0604020202020204" pitchFamily="34" charset="0"/>
              </a:rPr>
              <a:t>header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</a:rPr>
              <a:t>Access-Control-Allow-Headers: &lt;field-name&gt;[, &lt;field-name&gt;]*</a:t>
            </a:r>
            <a:endParaRPr lang="zh-TW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6841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1BEF9-3F9B-2358-B964-45DA122E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Flask </a:t>
            </a:r>
            <a:r>
              <a:rPr lang="zh-TW" altLang="en-US" dirty="0"/>
              <a:t>允許跨來源呼叫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2961BF-3C42-632A-CB60-1F75BA6726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安裝套件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允許跨來源呼叫設定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448BEE-77A4-03D9-12DE-A830B8771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19BC7-3F46-159F-5FCA-3586DDD1C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123191"/>
            <a:ext cx="10515599" cy="740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pip install flask-</a:t>
            </a:r>
            <a:r>
              <a:rPr lang="en-US" altLang="zh-TW" sz="2400" dirty="0" err="1">
                <a:latin typeface="Arial" panose="020B0604020202020204" pitchFamily="34" charset="0"/>
              </a:rPr>
              <a:t>cors</a:t>
            </a:r>
            <a:endParaRPr lang="en-US" altLang="zh-TW" sz="2400" dirty="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B29A3C1-28E7-F842-AAD5-2DC0C652B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878359"/>
            <a:ext cx="10515599" cy="15463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from </a:t>
            </a:r>
            <a:r>
              <a:rPr lang="en-US" altLang="zh-TW" sz="2400" dirty="0" err="1">
                <a:latin typeface="Arial" panose="020B0604020202020204" pitchFamily="34" charset="0"/>
              </a:rPr>
              <a:t>flask_cors</a:t>
            </a:r>
            <a:r>
              <a:rPr lang="en-US" altLang="zh-TW" sz="2400" dirty="0">
                <a:latin typeface="Arial" panose="020B0604020202020204" pitchFamily="34" charset="0"/>
              </a:rPr>
              <a:t> import CORS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app = Flask(__name__)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# </a:t>
            </a:r>
            <a:r>
              <a:rPr lang="zh-TW" altLang="en-US" sz="2400" dirty="0">
                <a:latin typeface="Arial" panose="020B0604020202020204" pitchFamily="34" charset="0"/>
              </a:rPr>
              <a:t>對 </a:t>
            </a:r>
            <a:r>
              <a:rPr lang="en-US" altLang="zh-TW" sz="2400" dirty="0">
                <a:latin typeface="Arial" panose="020B0604020202020204" pitchFamily="34" charset="0"/>
              </a:rPr>
              <a:t>app </a:t>
            </a:r>
            <a:r>
              <a:rPr lang="zh-TW" altLang="en-US" sz="2400" dirty="0">
                <a:latin typeface="Arial" panose="020B0604020202020204" pitchFamily="34" charset="0"/>
              </a:rPr>
              <a:t>套用 </a:t>
            </a:r>
            <a:r>
              <a:rPr lang="en-US" altLang="zh-TW" sz="2400" dirty="0">
                <a:latin typeface="Arial" panose="020B0604020202020204" pitchFamily="34" charset="0"/>
              </a:rPr>
              <a:t>CORS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CORS(app)</a:t>
            </a:r>
          </a:p>
        </p:txBody>
      </p:sp>
    </p:spTree>
    <p:extLst>
      <p:ext uri="{BB962C8B-B14F-4D97-AF65-F5344CB8AC3E}">
        <p14:creationId xmlns:p14="http://schemas.microsoft.com/office/powerpoint/2010/main" val="1521347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練習看看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剛剛的練習載入了縣市資料</a:t>
            </a:r>
          </a:p>
          <a:p>
            <a:r>
              <a:rPr lang="zh-TW" altLang="en-US" dirty="0"/>
              <a:t>現在要做的是</a:t>
            </a:r>
          </a:p>
          <a:p>
            <a:pPr lvl="1"/>
            <a:r>
              <a:rPr lang="zh-TW" altLang="en-US" dirty="0"/>
              <a:t>選擇某個縣市後帶出</a:t>
            </a:r>
            <a:r>
              <a:rPr lang="en-US" altLang="zh-TW" dirty="0"/>
              <a:t>[</a:t>
            </a:r>
            <a:r>
              <a:rPr lang="zh-TW" altLang="en-US" dirty="0"/>
              <a:t>鄉、鎮、區</a:t>
            </a:r>
            <a:r>
              <a:rPr lang="en-US" altLang="zh-TW" dirty="0"/>
              <a:t>]</a:t>
            </a:r>
          </a:p>
          <a:p>
            <a:pPr lvl="1"/>
            <a:r>
              <a:rPr lang="zh-TW" altLang="en-US" dirty="0"/>
              <a:t>選擇某個鄉鎮區帶出</a:t>
            </a:r>
            <a:r>
              <a:rPr lang="en-US" altLang="zh-TW" dirty="0"/>
              <a:t>[</a:t>
            </a:r>
            <a:r>
              <a:rPr lang="zh-TW" altLang="en-US" dirty="0"/>
              <a:t>路</a:t>
            </a:r>
            <a:r>
              <a:rPr lang="en-US" altLang="zh-TW" dirty="0"/>
              <a:t>]</a:t>
            </a:r>
          </a:p>
          <a:p>
            <a:r>
              <a:rPr lang="zh-TW" altLang="en-US" dirty="0"/>
              <a:t>資料庫</a:t>
            </a:r>
            <a:r>
              <a:rPr lang="en-US" altLang="zh-TW" dirty="0"/>
              <a:t>address</a:t>
            </a:r>
            <a:r>
              <a:rPr lang="zh-TW" altLang="en-US" dirty="0"/>
              <a:t>資料表的資料來自</a:t>
            </a:r>
          </a:p>
          <a:p>
            <a:pPr lvl="1"/>
            <a:r>
              <a:rPr lang="en-US" altLang="zh-TW" dirty="0"/>
              <a:t>https://data.gov.tw/dataset/35321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69" y="581019"/>
            <a:ext cx="3092273" cy="57349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234" y="4587188"/>
            <a:ext cx="5778500" cy="190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16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69FE7-4295-5451-92E4-A21602A0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練習看看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B2B148-61C3-E236-2AA7-7E8DE1CE2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68F211-5842-1A64-3667-0B1021F64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7951D5-15AE-8F35-F1DD-FE281B8A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16" y="1057775"/>
            <a:ext cx="8031664" cy="5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107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656F2-FD95-E9CD-AA1B-1B85F810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0A6EF0-7934-3752-819C-0979043FDB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7D075D-2C9E-D331-0F57-B87C9DD94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9E54BB-F821-D75C-6CAC-FD955FBAA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26461"/>
            <a:ext cx="10784841" cy="67315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const cards = </a:t>
            </a:r>
            <a:r>
              <a:rPr lang="en-US" altLang="zh-TW" sz="2400" dirty="0" err="1">
                <a:latin typeface="Arial" panose="020B0604020202020204" pitchFamily="34" charset="0"/>
              </a:rPr>
              <a:t>datas.data.map</a:t>
            </a:r>
            <a:r>
              <a:rPr lang="en-US" altLang="zh-TW" sz="2400" dirty="0">
                <a:latin typeface="Arial" panose="020B0604020202020204" pitchFamily="34" charset="0"/>
              </a:rPr>
              <a:t>(spot =&gt;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const { </a:t>
            </a:r>
            <a:r>
              <a:rPr lang="en-US" altLang="zh-TW" sz="2400" dirty="0" err="1">
                <a:latin typeface="Arial" panose="020B0604020202020204" pitchFamily="34" charset="0"/>
              </a:rPr>
              <a:t>spot_id</a:t>
            </a:r>
            <a:r>
              <a:rPr lang="en-US" altLang="zh-TW" sz="2400" dirty="0">
                <a:latin typeface="Arial" panose="020B0604020202020204" pitchFamily="34" charset="0"/>
              </a:rPr>
              <a:t>, </a:t>
            </a:r>
            <a:r>
              <a:rPr lang="en-US" altLang="zh-TW" sz="2400" dirty="0" err="1">
                <a:latin typeface="Arial" panose="020B0604020202020204" pitchFamily="34" charset="0"/>
              </a:rPr>
              <a:t>spot_title</a:t>
            </a:r>
            <a:r>
              <a:rPr lang="en-US" altLang="zh-TW" sz="2400" dirty="0">
                <a:latin typeface="Arial" panose="020B0604020202020204" pitchFamily="34" charset="0"/>
              </a:rPr>
              <a:t>, address, </a:t>
            </a:r>
            <a:r>
              <a:rPr lang="en-US" altLang="zh-TW" sz="2400" dirty="0" err="1">
                <a:latin typeface="Arial" panose="020B0604020202020204" pitchFamily="34" charset="0"/>
              </a:rPr>
              <a:t>spot_description</a:t>
            </a:r>
            <a:r>
              <a:rPr lang="en-US" altLang="zh-TW" sz="2400" dirty="0">
                <a:latin typeface="Arial" panose="020B0604020202020204" pitchFamily="34" charset="0"/>
              </a:rPr>
              <a:t>, </a:t>
            </a:r>
            <a:r>
              <a:rPr lang="en-US" altLang="zh-TW" sz="2400" dirty="0" err="1">
                <a:latin typeface="Arial" panose="020B0604020202020204" pitchFamily="34" charset="0"/>
              </a:rPr>
              <a:t>spot_image</a:t>
            </a:r>
            <a:r>
              <a:rPr lang="en-US" altLang="zh-TW" sz="2400" dirty="0">
                <a:latin typeface="Arial" panose="020B0604020202020204" pitchFamily="34" charset="0"/>
              </a:rPr>
              <a:t> } = spot;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return (`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&lt;div class="col"&gt;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&lt;div class="card"&gt;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&lt;</a:t>
            </a:r>
            <a:r>
              <a:rPr lang="en-US" altLang="zh-TW" sz="2400" dirty="0" err="1">
                <a:latin typeface="Arial" panose="020B0604020202020204" pitchFamily="34" charset="0"/>
              </a:rPr>
              <a:t>img</a:t>
            </a: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 err="1">
                <a:latin typeface="Arial" panose="020B0604020202020204" pitchFamily="34" charset="0"/>
              </a:rPr>
              <a:t>src</a:t>
            </a:r>
            <a:r>
              <a:rPr lang="en-US" altLang="zh-TW" sz="2400" dirty="0">
                <a:latin typeface="Arial" panose="020B0604020202020204" pitchFamily="34" charset="0"/>
              </a:rPr>
              <a:t>="${</a:t>
            </a:r>
            <a:r>
              <a:rPr lang="en-US" altLang="zh-TW" sz="2400" dirty="0" err="1">
                <a:latin typeface="Arial" panose="020B0604020202020204" pitchFamily="34" charset="0"/>
              </a:rPr>
              <a:t>spot_image</a:t>
            </a:r>
            <a:r>
              <a:rPr lang="en-US" altLang="zh-TW" sz="2400" dirty="0">
                <a:latin typeface="Arial" panose="020B0604020202020204" pitchFamily="34" charset="0"/>
              </a:rPr>
              <a:t>}" class="card-</a:t>
            </a:r>
            <a:r>
              <a:rPr lang="en-US" altLang="zh-TW" sz="2400" dirty="0" err="1">
                <a:latin typeface="Arial" panose="020B0604020202020204" pitchFamily="34" charset="0"/>
              </a:rPr>
              <a:t>img</a:t>
            </a:r>
            <a:r>
              <a:rPr lang="en-US" altLang="zh-TW" sz="2400" dirty="0">
                <a:latin typeface="Arial" panose="020B0604020202020204" pitchFamily="34" charset="0"/>
              </a:rPr>
              <a:t>-top" alt="${</a:t>
            </a:r>
            <a:r>
              <a:rPr lang="en-US" altLang="zh-TW" sz="2400" dirty="0" err="1">
                <a:latin typeface="Arial" panose="020B0604020202020204" pitchFamily="34" charset="0"/>
              </a:rPr>
              <a:t>spot_title</a:t>
            </a:r>
            <a:r>
              <a:rPr lang="en-US" altLang="zh-TW" sz="2400" dirty="0">
                <a:latin typeface="Arial" panose="020B0604020202020204" pitchFamily="34" charset="0"/>
              </a:rPr>
              <a:t>}"&gt;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&lt;div class="card-body"&gt;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 &lt;h5 class="card-title"&gt;${</a:t>
            </a:r>
            <a:r>
              <a:rPr lang="en-US" altLang="zh-TW" sz="2400" dirty="0" err="1">
                <a:latin typeface="Arial" panose="020B0604020202020204" pitchFamily="34" charset="0"/>
              </a:rPr>
              <a:t>spot_id</a:t>
            </a:r>
            <a:r>
              <a:rPr lang="en-US" altLang="zh-TW" sz="2400" dirty="0">
                <a:latin typeface="Arial" panose="020B0604020202020204" pitchFamily="34" charset="0"/>
              </a:rPr>
              <a:t>} ${</a:t>
            </a:r>
            <a:r>
              <a:rPr lang="en-US" altLang="zh-TW" sz="2400" dirty="0" err="1">
                <a:latin typeface="Arial" panose="020B0604020202020204" pitchFamily="34" charset="0"/>
              </a:rPr>
              <a:t>spot_title</a:t>
            </a:r>
            <a:r>
              <a:rPr lang="en-US" altLang="zh-TW" sz="2400" dirty="0">
                <a:latin typeface="Arial" panose="020B0604020202020204" pitchFamily="34" charset="0"/>
              </a:rPr>
              <a:t>}&lt;/h5&gt;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 &lt;p class="card-text"&gt;${</a:t>
            </a:r>
            <a:r>
              <a:rPr lang="en-US" altLang="zh-TW" sz="2400" dirty="0" err="1">
                <a:latin typeface="Arial" panose="020B0604020202020204" pitchFamily="34" charset="0"/>
              </a:rPr>
              <a:t>spot_description.substring</a:t>
            </a:r>
            <a:r>
              <a:rPr lang="en-US" altLang="zh-TW" sz="2400" dirty="0">
                <a:latin typeface="Arial" panose="020B0604020202020204" pitchFamily="34" charset="0"/>
              </a:rPr>
              <a:t>(0, 100)}&lt;/p&gt;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&lt;/div&gt;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&lt;div class="card-footer"&gt;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   &lt;small class="text-body-secondary"&gt;${address}&lt;/small&gt;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    &lt;/div&gt;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    &lt;/div&gt;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     &lt;/div&gt;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    `)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Arial" panose="020B0604020202020204" pitchFamily="34" charset="0"/>
              </a:rPr>
              <a:t> })</a:t>
            </a:r>
          </a:p>
        </p:txBody>
      </p:sp>
    </p:spTree>
    <p:extLst>
      <p:ext uri="{BB962C8B-B14F-4D97-AF65-F5344CB8AC3E}">
        <p14:creationId xmlns:p14="http://schemas.microsoft.com/office/powerpoint/2010/main" val="818840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63DE2-9BA7-5DBB-A5F6-E921CCF7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練習看看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69739B-1691-1B73-4065-2A5E5D5078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6115-300D-187F-4C9F-2A39C5DAA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88</a:t>
            </a:fld>
            <a:endParaRPr lang="zh-TW" altLang="en-US"/>
          </a:p>
        </p:txBody>
      </p:sp>
      <p:pic>
        <p:nvPicPr>
          <p:cNvPr id="6" name="圖片 5" descr="一張含有 文字, 螢幕擷取畫面, 網頁, 軟體 的圖片&#10;&#10;AI 產生的內容可能不正確。">
            <a:extLst>
              <a:ext uri="{FF2B5EF4-FFF2-40B4-BE49-F238E27FC236}">
                <a16:creationId xmlns:a16="http://schemas.microsoft.com/office/drawing/2014/main" id="{0F1838E3-4E1B-914C-8AE1-49C4E760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38" y="1514168"/>
            <a:ext cx="9865867" cy="47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40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E086E1E-E687-E627-61A7-F59F3339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zh-TW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附錄</a:t>
            </a:r>
            <a:r>
              <a:rPr lang="en-US" altLang="zh-TW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zh-TW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自行參考</a:t>
            </a:r>
            <a:r>
              <a:rPr lang="en-US" altLang="zh-TW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lang="zh-TW" alt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50E49506-764A-4EAF-A64E-EED6CD590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C8529-8062-B4CF-52BF-78B4D55F4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56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 </a:t>
            </a:r>
            <a:r>
              <a:rPr lang="zh-TW" altLang="en-US" dirty="0"/>
              <a:t>通訊協定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42" y="864771"/>
            <a:ext cx="9222059" cy="571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12371" y="6488668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https://zh.wikipedia.org/wiki/HTTP%E5%A4%B4%E5%AD%97%E6%AE%B5</a:t>
            </a:r>
          </a:p>
        </p:txBody>
      </p:sp>
    </p:spTree>
    <p:extLst>
      <p:ext uri="{BB962C8B-B14F-4D97-AF65-F5344CB8AC3E}">
        <p14:creationId xmlns:p14="http://schemas.microsoft.com/office/powerpoint/2010/main" val="26967597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A934A-DCB3-162B-1A05-71870EDA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SQLAlchemy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5C8B9A-B963-0D39-1A84-74C4F92C7F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是 </a:t>
            </a:r>
            <a:r>
              <a:rPr lang="en-US" altLang="zh-TW" dirty="0"/>
              <a:t>Python </a:t>
            </a:r>
            <a:r>
              <a:rPr lang="zh-TW" altLang="en-US" dirty="0"/>
              <a:t>中知名的 </a:t>
            </a:r>
            <a:r>
              <a:rPr lang="en-US" altLang="zh-TW" dirty="0"/>
              <a:t>ORM</a:t>
            </a:r>
            <a:r>
              <a:rPr lang="zh-TW" altLang="en-US" dirty="0"/>
              <a:t> 框架</a:t>
            </a:r>
            <a:endParaRPr lang="en-US" altLang="zh-TW" dirty="0"/>
          </a:p>
          <a:p>
            <a:r>
              <a:rPr lang="en-US" altLang="zh-TW" dirty="0"/>
              <a:t>ORM</a:t>
            </a:r>
            <a:r>
              <a:rPr lang="zh-TW" altLang="en-US" dirty="0"/>
              <a:t> 是</a:t>
            </a:r>
            <a:r>
              <a:rPr lang="en-US" altLang="zh-TW" dirty="0"/>
              <a:t> Object Relational Mapper</a:t>
            </a:r>
            <a:r>
              <a:rPr lang="zh-TW" altLang="en-US" dirty="0"/>
              <a:t> 的縮寫</a:t>
            </a:r>
            <a:endParaRPr lang="en-US" altLang="zh-TW" dirty="0"/>
          </a:p>
          <a:p>
            <a:r>
              <a:rPr lang="zh-TW" altLang="en-US" dirty="0"/>
              <a:t>可以不用寫 </a:t>
            </a:r>
            <a:r>
              <a:rPr lang="en-US" altLang="zh-TW" dirty="0"/>
              <a:t>SQL</a:t>
            </a:r>
            <a:r>
              <a:rPr lang="zh-TW" altLang="en-US" dirty="0"/>
              <a:t> 語法完成資料庫的</a:t>
            </a:r>
            <a:r>
              <a:rPr lang="en-US" altLang="zh-TW" dirty="0"/>
              <a:t>CRUD</a:t>
            </a:r>
          </a:p>
          <a:p>
            <a:r>
              <a:rPr lang="zh-TW" altLang="en-US" dirty="0"/>
              <a:t>資料庫系統改變時可以不用動到程式碼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安裝套件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F63C22-F17C-D2F8-358B-956AE6299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90</a:t>
            </a:fld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A8EF50-5A4E-564E-D4B2-09496B294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4873859"/>
            <a:ext cx="10515599" cy="740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TW" sz="2000" b="1" dirty="0">
                <a:latin typeface="Arial" panose="020B0604020202020204" pitchFamily="34" charset="0"/>
              </a:rPr>
              <a:t> </a:t>
            </a:r>
            <a:r>
              <a:rPr lang="en-US" altLang="zh-TW" sz="2000" dirty="0"/>
              <a:t>pip install flask-</a:t>
            </a:r>
            <a:r>
              <a:rPr lang="en-US" altLang="zh-TW" sz="2000" dirty="0" err="1"/>
              <a:t>sqlalchemy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85970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E93E-FA2F-5D31-6C2B-63D0C93C2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F0EE2A-8104-FCE3-A6AE-074B6944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 err="1"/>
              <a:t>SQLAlchemy</a:t>
            </a:r>
            <a:r>
              <a:rPr lang="zh-TW" altLang="en-US" dirty="0"/>
              <a:t> 物件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718FF9-60E9-FC7D-28FE-1ED46DC35A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models/__init__.py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彙整所有模型</a:t>
            </a:r>
            <a:r>
              <a:rPr lang="en-US" altLang="zh-TW" dirty="0"/>
              <a:t>(Model)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606C56-5645-3803-D95D-FA2CD077D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91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A8BA2-D5D0-86DF-CDC8-AF43A7637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157574"/>
            <a:ext cx="10515599" cy="13561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</a:t>
            </a:r>
            <a:r>
              <a:rPr lang="en-US" altLang="zh-TW" sz="2000" dirty="0" err="1">
                <a:latin typeface="Arial" panose="020B0604020202020204" pitchFamily="34" charset="0"/>
              </a:rPr>
              <a:t>flask_sqlalchemy</a:t>
            </a:r>
            <a:r>
              <a:rPr lang="en-US" altLang="zh-TW" sz="2000" dirty="0">
                <a:latin typeface="Arial" panose="020B0604020202020204" pitchFamily="34" charset="0"/>
              </a:rPr>
              <a:t> import </a:t>
            </a:r>
            <a:r>
              <a:rPr lang="en-US" altLang="zh-TW" sz="2000" dirty="0" err="1">
                <a:latin typeface="Arial" panose="020B0604020202020204" pitchFamily="34" charset="0"/>
              </a:rPr>
              <a:t>SQLAlchemy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# </a:t>
            </a:r>
            <a:r>
              <a:rPr lang="zh-TW" altLang="en-US" sz="2000" dirty="0"/>
              <a:t>建立 </a:t>
            </a:r>
            <a:r>
              <a:rPr lang="en-US" altLang="zh-TW" sz="2000" dirty="0" err="1"/>
              <a:t>SQLAlchemy</a:t>
            </a:r>
            <a:r>
              <a:rPr lang="zh-TW" altLang="en-US" sz="2000" dirty="0"/>
              <a:t> 物件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db</a:t>
            </a:r>
            <a:r>
              <a:rPr lang="en-US" altLang="zh-TW" sz="2000" dirty="0">
                <a:latin typeface="Arial" panose="020B0604020202020204" pitchFamily="34" charset="0"/>
              </a:rPr>
              <a:t> = </a:t>
            </a:r>
            <a:r>
              <a:rPr lang="en-US" altLang="zh-TW" sz="2000" dirty="0" err="1">
                <a:latin typeface="Arial" panose="020B0604020202020204" pitchFamily="34" charset="0"/>
              </a:rPr>
              <a:t>SQLAlchemy</a:t>
            </a:r>
            <a:r>
              <a:rPr lang="en-US" altLang="zh-TW" sz="2000" dirty="0">
                <a:latin typeface="Arial" panose="020B0604020202020204" pitchFamily="34" charset="0"/>
              </a:rPr>
              <a:t>()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2A57DC2-C121-1BC8-355C-41AF38DD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4457273"/>
            <a:ext cx="10515599" cy="19003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.</a:t>
            </a:r>
            <a:r>
              <a:rPr lang="en-US" altLang="zh-TW" sz="2000" dirty="0" err="1">
                <a:latin typeface="Arial" panose="020B0604020202020204" pitchFamily="34" charset="0"/>
              </a:rPr>
              <a:t>member_model</a:t>
            </a:r>
            <a:r>
              <a:rPr lang="en-US" altLang="zh-TW" sz="2000" dirty="0">
                <a:latin typeface="Arial" panose="020B0604020202020204" pitchFamily="34" charset="0"/>
              </a:rPr>
              <a:t> import Member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.</a:t>
            </a:r>
            <a:r>
              <a:rPr lang="en-US" altLang="zh-TW" sz="2000" dirty="0" err="1">
                <a:latin typeface="Arial" panose="020B0604020202020204" pitchFamily="34" charset="0"/>
              </a:rPr>
              <a:t>spot_model</a:t>
            </a:r>
            <a:r>
              <a:rPr lang="en-US" altLang="zh-TW" sz="2000" dirty="0">
                <a:latin typeface="Arial" panose="020B0604020202020204" pitchFamily="34" charset="0"/>
              </a:rPr>
              <a:t> import Spot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.</a:t>
            </a:r>
            <a:r>
              <a:rPr lang="en-US" altLang="zh-TW" sz="2000" dirty="0" err="1">
                <a:latin typeface="Arial" panose="020B0604020202020204" pitchFamily="34" charset="0"/>
              </a:rPr>
              <a:t>address_model</a:t>
            </a:r>
            <a:r>
              <a:rPr lang="en-US" altLang="zh-TW" sz="2000" dirty="0">
                <a:latin typeface="Arial" panose="020B0604020202020204" pitchFamily="34" charset="0"/>
              </a:rPr>
              <a:t> import Address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.</a:t>
            </a:r>
            <a:r>
              <a:rPr lang="en-US" altLang="zh-TW" sz="2000" dirty="0" err="1">
                <a:latin typeface="Arial" panose="020B0604020202020204" pitchFamily="34" charset="0"/>
              </a:rPr>
              <a:t>category_model</a:t>
            </a:r>
            <a:r>
              <a:rPr lang="en-US" altLang="zh-TW" sz="2000" dirty="0">
                <a:latin typeface="Arial" panose="020B0604020202020204" pitchFamily="34" charset="0"/>
              </a:rPr>
              <a:t> import </a:t>
            </a:r>
            <a:r>
              <a:rPr lang="en-US" altLang="zh-TW" sz="2000" dirty="0" err="1">
                <a:latin typeface="Arial" panose="020B0604020202020204" pitchFamily="34" charset="0"/>
              </a:rPr>
              <a:t>SpotCategory</a:t>
            </a:r>
            <a:endParaRPr lang="en-US" altLang="zh-TW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238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FD80B7-3AA2-7300-4F01-088B5FCB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設定資料庫連線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FA5D90-6352-6BA2-909E-3D2AA74B72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app.py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55BD54-996F-54FC-A8C5-316458876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6DED64-7E7F-476D-5F00-165DF7A7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157574"/>
            <a:ext cx="10515599" cy="39144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#</a:t>
            </a:r>
            <a:r>
              <a:rPr lang="zh-TW" altLang="en-US" sz="2000" dirty="0">
                <a:latin typeface="Arial" panose="020B0604020202020204" pitchFamily="34" charset="0"/>
              </a:rPr>
              <a:t> 取得 </a:t>
            </a:r>
            <a:r>
              <a:rPr lang="en-US" altLang="zh-TW" sz="2000" dirty="0">
                <a:latin typeface="Arial" panose="020B0604020202020204" pitchFamily="34" charset="0"/>
              </a:rPr>
              <a:t>app.py </a:t>
            </a:r>
            <a:r>
              <a:rPr lang="zh-TW" altLang="en-US" sz="2000" dirty="0">
                <a:latin typeface="Arial" panose="020B0604020202020204" pitchFamily="34" charset="0"/>
              </a:rPr>
              <a:t>所在位置的實際路徑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basedir</a:t>
            </a:r>
            <a:r>
              <a:rPr lang="en-US" altLang="zh-TW" sz="2000" dirty="0">
                <a:latin typeface="Arial" panose="020B0604020202020204" pitchFamily="34" charset="0"/>
              </a:rPr>
              <a:t> = </a:t>
            </a:r>
            <a:r>
              <a:rPr lang="en-US" altLang="zh-TW" sz="2000" dirty="0" err="1">
                <a:latin typeface="Arial" panose="020B0604020202020204" pitchFamily="34" charset="0"/>
              </a:rPr>
              <a:t>os.path.abspath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os.path.dirname</a:t>
            </a:r>
            <a:r>
              <a:rPr lang="en-US" altLang="zh-TW" sz="2000" dirty="0">
                <a:latin typeface="Arial" panose="020B0604020202020204" pitchFamily="34" charset="0"/>
              </a:rPr>
              <a:t>(__file__))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#</a:t>
            </a:r>
            <a:r>
              <a:rPr lang="zh-TW" altLang="en-US" sz="2000" dirty="0">
                <a:latin typeface="Arial" panose="020B0604020202020204" pitchFamily="34" charset="0"/>
              </a:rPr>
              <a:t> 定義要連到 </a:t>
            </a:r>
            <a:r>
              <a:rPr lang="en-US" altLang="zh-TW" sz="2000" dirty="0" err="1">
                <a:latin typeface="Arial" panose="020B0604020202020204" pitchFamily="34" charset="0"/>
              </a:rPr>
              <a:t>my.db</a:t>
            </a:r>
            <a:r>
              <a:rPr lang="zh-TW" altLang="en-US" sz="2000" dirty="0">
                <a:latin typeface="Arial" panose="020B0604020202020204" pitchFamily="34" charset="0"/>
              </a:rPr>
              <a:t> </a:t>
            </a:r>
            <a:r>
              <a:rPr lang="en-US" altLang="zh-TW" sz="2000" dirty="0" err="1">
                <a:latin typeface="Arial" panose="020B0604020202020204" pitchFamily="34" charset="0"/>
              </a:rPr>
              <a:t>sqllite</a:t>
            </a:r>
            <a:r>
              <a:rPr lang="en-US" altLang="zh-TW" sz="2000" dirty="0">
                <a:latin typeface="Arial" panose="020B0604020202020204" pitchFamily="34" charset="0"/>
              </a:rPr>
              <a:t> </a:t>
            </a:r>
            <a:r>
              <a:rPr lang="zh-TW" altLang="en-US" sz="2000" dirty="0">
                <a:latin typeface="Arial" panose="020B0604020202020204" pitchFamily="34" charset="0"/>
              </a:rPr>
              <a:t>資料庫的連線字串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app.config</a:t>
            </a:r>
            <a:r>
              <a:rPr lang="en-US" altLang="zh-TW" sz="2000" dirty="0">
                <a:latin typeface="Arial" panose="020B0604020202020204" pitchFamily="34" charset="0"/>
              </a:rPr>
              <a:t>['SQLALCHEMY_DATABASE_URI'] = '</a:t>
            </a:r>
            <a:r>
              <a:rPr lang="en-US" altLang="zh-TW" sz="2000" dirty="0" err="1">
                <a:latin typeface="Arial" panose="020B0604020202020204" pitchFamily="34" charset="0"/>
              </a:rPr>
              <a:t>sqlite</a:t>
            </a:r>
            <a:r>
              <a:rPr lang="en-US" altLang="zh-TW" sz="2000" dirty="0">
                <a:latin typeface="Arial" panose="020B0604020202020204" pitchFamily="34" charset="0"/>
              </a:rPr>
              <a:t>:///' + </a:t>
            </a:r>
            <a:r>
              <a:rPr lang="en-US" altLang="zh-TW" sz="2000" dirty="0" err="1">
                <a:latin typeface="Arial" panose="020B0604020202020204" pitchFamily="34" charset="0"/>
              </a:rPr>
              <a:t>os.path.join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basedir</a:t>
            </a:r>
            <a:r>
              <a:rPr lang="en-US" altLang="zh-TW" sz="2000" dirty="0">
                <a:latin typeface="Arial" panose="020B0604020202020204" pitchFamily="34" charset="0"/>
              </a:rPr>
              <a:t>, '</a:t>
            </a:r>
            <a:r>
              <a:rPr lang="en-US" altLang="zh-TW" sz="2000" dirty="0" err="1">
                <a:latin typeface="Arial" panose="020B0604020202020204" pitchFamily="34" charset="0"/>
              </a:rPr>
              <a:t>my.db</a:t>
            </a:r>
            <a:r>
              <a:rPr lang="en-US" altLang="zh-TW" sz="2000" dirty="0">
                <a:latin typeface="Arial" panose="020B0604020202020204" pitchFamily="34" charset="0"/>
              </a:rPr>
              <a:t>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# </a:t>
            </a:r>
            <a:r>
              <a:rPr lang="zh-TW" altLang="en-US" sz="2000" dirty="0">
                <a:latin typeface="Arial" panose="020B0604020202020204" pitchFamily="34" charset="0"/>
              </a:rPr>
              <a:t>關掉一些監控功能，提升效能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app.config</a:t>
            </a:r>
            <a:r>
              <a:rPr lang="en-US" altLang="zh-TW" sz="2000" dirty="0">
                <a:latin typeface="Arial" panose="020B0604020202020204" pitchFamily="34" charset="0"/>
              </a:rPr>
              <a:t>['SQLALCHEMY_TRACK_MODIFICATIONS'] = False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# </a:t>
            </a:r>
            <a:r>
              <a:rPr lang="zh-TW" altLang="en-US" sz="2000" dirty="0">
                <a:latin typeface="Arial" panose="020B0604020202020204" pitchFamily="34" charset="0"/>
              </a:rPr>
              <a:t>初始化資料庫連線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 err="1">
                <a:latin typeface="Arial" panose="020B0604020202020204" pitchFamily="34" charset="0"/>
              </a:rPr>
              <a:t>db.init_app</a:t>
            </a:r>
            <a:r>
              <a:rPr lang="en-US" altLang="zh-TW" sz="2000" dirty="0">
                <a:latin typeface="Arial" panose="020B0604020202020204" pitchFamily="34" charset="0"/>
              </a:rPr>
              <a:t>(app)</a:t>
            </a:r>
            <a:endParaRPr lang="zh-TW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4153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CD99-38BD-143D-46DC-EADCCCA04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61D25-5CA5-D4A0-FEDF-801124C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建立模型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488FF2-9259-5F69-D388-4DE2CCDB2E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models/member_model.py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1CCE47-BAC3-9BB0-6833-DCDEC827F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5999E-3169-5098-9E6D-31B80BBA3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157574"/>
            <a:ext cx="10515599" cy="39144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. import </a:t>
            </a:r>
            <a:r>
              <a:rPr lang="en-US" altLang="zh-TW" sz="2000" dirty="0" err="1">
                <a:latin typeface="Arial" panose="020B0604020202020204" pitchFamily="34" charset="0"/>
              </a:rPr>
              <a:t>db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class Member(</a:t>
            </a:r>
            <a:r>
              <a:rPr lang="en-US" altLang="zh-TW" sz="2000" dirty="0" err="1">
                <a:latin typeface="Arial" panose="020B0604020202020204" pitchFamily="34" charset="0"/>
              </a:rPr>
              <a:t>db.Model</a:t>
            </a:r>
            <a:r>
              <a:rPr lang="en-US" altLang="zh-TW" sz="2000" dirty="0">
                <a:latin typeface="Arial" panose="020B0604020202020204" pitchFamily="34" charset="0"/>
              </a:rPr>
              <a:t>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__</a:t>
            </a:r>
            <a:r>
              <a:rPr lang="en-US" altLang="zh-TW" sz="2000" dirty="0" err="1">
                <a:latin typeface="Arial" panose="020B0604020202020204" pitchFamily="34" charset="0"/>
              </a:rPr>
              <a:t>tablename</a:t>
            </a:r>
            <a:r>
              <a:rPr lang="en-US" altLang="zh-TW" sz="2000" dirty="0">
                <a:latin typeface="Arial" panose="020B0604020202020204" pitchFamily="34" charset="0"/>
              </a:rPr>
              <a:t>__ = 'members'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</a:t>
            </a:r>
            <a:r>
              <a:rPr lang="en-US" altLang="zh-TW" sz="2000" dirty="0" err="1">
                <a:latin typeface="Arial" panose="020B0604020202020204" pitchFamily="34" charset="0"/>
              </a:rPr>
              <a:t>MemberId</a:t>
            </a:r>
            <a:r>
              <a:rPr lang="en-US" altLang="zh-TW" sz="2000" dirty="0">
                <a:latin typeface="Arial" panose="020B0604020202020204" pitchFamily="34" charset="0"/>
              </a:rPr>
              <a:t> = </a:t>
            </a:r>
            <a:r>
              <a:rPr lang="en-US" altLang="zh-TW" sz="2000" dirty="0" err="1">
                <a:latin typeface="Arial" panose="020B0604020202020204" pitchFamily="34" charset="0"/>
              </a:rPr>
              <a:t>db.Column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db.Integer</a:t>
            </a:r>
            <a:r>
              <a:rPr lang="en-US" altLang="zh-TW" sz="2000" dirty="0">
                <a:latin typeface="Arial" panose="020B0604020202020204" pitchFamily="34" charset="0"/>
              </a:rPr>
              <a:t>, </a:t>
            </a:r>
            <a:r>
              <a:rPr lang="en-US" altLang="zh-TW" sz="2000" dirty="0" err="1">
                <a:latin typeface="Arial" panose="020B0604020202020204" pitchFamily="34" charset="0"/>
              </a:rPr>
              <a:t>primary_key</a:t>
            </a:r>
            <a:r>
              <a:rPr lang="en-US" altLang="zh-TW" sz="2000" dirty="0">
                <a:latin typeface="Arial" panose="020B0604020202020204" pitchFamily="34" charset="0"/>
              </a:rPr>
              <a:t>=True)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Name = </a:t>
            </a:r>
            <a:r>
              <a:rPr lang="en-US" altLang="zh-TW" sz="2000" dirty="0" err="1">
                <a:latin typeface="Arial" panose="020B0604020202020204" pitchFamily="34" charset="0"/>
              </a:rPr>
              <a:t>db.Column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db.Text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Email = </a:t>
            </a:r>
            <a:r>
              <a:rPr lang="en-US" altLang="zh-TW" sz="2000" dirty="0" err="1">
                <a:latin typeface="Arial" panose="020B0604020202020204" pitchFamily="34" charset="0"/>
              </a:rPr>
              <a:t>db.Column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db.Text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Age = </a:t>
            </a:r>
            <a:r>
              <a:rPr lang="en-US" altLang="zh-TW" sz="2000" dirty="0" err="1">
                <a:latin typeface="Arial" panose="020B0604020202020204" pitchFamily="34" charset="0"/>
              </a:rPr>
              <a:t>db.Column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db.Integer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</a:t>
            </a:r>
            <a:r>
              <a:rPr lang="en-US" altLang="zh-TW" sz="2000" dirty="0" err="1">
                <a:latin typeface="Arial" panose="020B0604020202020204" pitchFamily="34" charset="0"/>
              </a:rPr>
              <a:t>FileName</a:t>
            </a:r>
            <a:r>
              <a:rPr lang="en-US" altLang="zh-TW" sz="2000" dirty="0">
                <a:latin typeface="Arial" panose="020B0604020202020204" pitchFamily="34" charset="0"/>
              </a:rPr>
              <a:t> = </a:t>
            </a:r>
            <a:r>
              <a:rPr lang="en-US" altLang="zh-TW" sz="2000" dirty="0" err="1">
                <a:latin typeface="Arial" panose="020B0604020202020204" pitchFamily="34" charset="0"/>
              </a:rPr>
              <a:t>db.Column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db.Text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Password = </a:t>
            </a:r>
            <a:r>
              <a:rPr lang="en-US" altLang="zh-TW" sz="2000" dirty="0" err="1">
                <a:latin typeface="Arial" panose="020B0604020202020204" pitchFamily="34" charset="0"/>
              </a:rPr>
              <a:t>db.Column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db.Text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  <a:endParaRPr lang="zh-TW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6849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3FACC-D287-D105-3E3A-6E5841C8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Flask RESTful </a:t>
            </a:r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CRUD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81DE3B-626C-D5AF-9663-3EB20E0B6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基本架構 </a:t>
            </a:r>
            <a:r>
              <a:rPr lang="en-US" altLang="zh-TW" dirty="0"/>
              <a:t>resources/member_api.py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59022E-E593-FCC7-F9CB-5869E8BED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00472-0C06-E00E-CDAD-0A1DE52FF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7" y="3842535"/>
            <a:ext cx="5257801" cy="28890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class </a:t>
            </a:r>
            <a:r>
              <a:rPr lang="en-US" altLang="zh-TW" sz="2000" dirty="0" err="1">
                <a:latin typeface="Arial" panose="020B0604020202020204" pitchFamily="34" charset="0"/>
              </a:rPr>
              <a:t>MembersResource</a:t>
            </a:r>
            <a:r>
              <a:rPr lang="en-US" altLang="zh-TW" sz="2000" dirty="0">
                <a:latin typeface="Arial" panose="020B0604020202020204" pitchFamily="34" charset="0"/>
              </a:rPr>
              <a:t>(Resource):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get(self):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讀取所有會員</a:t>
            </a:r>
            <a:r>
              <a:rPr lang="en-US" altLang="zh-TW" sz="2000" dirty="0">
                <a:latin typeface="Arial" panose="020B0604020202020204" pitchFamily="34" charset="0"/>
              </a:rPr>
              <a:t>"""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pass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post(self):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新增會員</a:t>
            </a:r>
            <a:r>
              <a:rPr lang="en-US" altLang="zh-TW" sz="2000" dirty="0">
                <a:latin typeface="Arial" panose="020B0604020202020204" pitchFamily="34" charset="0"/>
              </a:rPr>
              <a:t>"""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pass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000" dirty="0"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861FE3-18D0-1F9C-EEE3-B3599A5C5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790" y="1975347"/>
            <a:ext cx="5257801" cy="39041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class </a:t>
            </a:r>
            <a:r>
              <a:rPr lang="en-US" altLang="zh-TW" sz="2000" dirty="0" err="1">
                <a:latin typeface="Arial" panose="020B0604020202020204" pitchFamily="34" charset="0"/>
              </a:rPr>
              <a:t>MemberResource</a:t>
            </a:r>
            <a:r>
              <a:rPr lang="en-US" altLang="zh-TW" sz="2000" dirty="0">
                <a:latin typeface="Arial" panose="020B0604020202020204" pitchFamily="34" charset="0"/>
              </a:rPr>
              <a:t>(Resource):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get(self, id):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讀取單筆會員</a:t>
            </a:r>
            <a:r>
              <a:rPr lang="en-US" altLang="zh-TW" sz="2000" dirty="0">
                <a:latin typeface="Arial" panose="020B0604020202020204" pitchFamily="34" charset="0"/>
              </a:rPr>
              <a:t>"""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pass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put(self, id):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修改單筆會員</a:t>
            </a:r>
            <a:r>
              <a:rPr lang="en-US" altLang="zh-TW" sz="2000" dirty="0">
                <a:latin typeface="Arial" panose="020B0604020202020204" pitchFamily="34" charset="0"/>
              </a:rPr>
              <a:t>"""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pass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def delete(self, id):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刪除單筆會員</a:t>
            </a:r>
            <a:r>
              <a:rPr lang="en-US" altLang="zh-TW" sz="2000" dirty="0">
                <a:latin typeface="Arial" panose="020B0604020202020204" pitchFamily="34" charset="0"/>
              </a:rPr>
              <a:t>"""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pass</a:t>
            </a:r>
            <a:endParaRPr lang="zh-TW" altLang="en-US" sz="2000" dirty="0"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CEE6D52-DC35-389A-A9C4-1C12EE6B0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7" y="1975347"/>
            <a:ext cx="5257801" cy="1661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flask import request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</a:t>
            </a:r>
            <a:r>
              <a:rPr lang="en-US" altLang="zh-TW" sz="2000" dirty="0" err="1">
                <a:latin typeface="Arial" panose="020B0604020202020204" pitchFamily="34" charset="0"/>
              </a:rPr>
              <a:t>flask_restful</a:t>
            </a:r>
            <a:r>
              <a:rPr lang="en-US" altLang="zh-TW" sz="2000" dirty="0">
                <a:latin typeface="Arial" panose="020B0604020202020204" pitchFamily="34" charset="0"/>
              </a:rPr>
              <a:t> import Resource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models import </a:t>
            </a:r>
            <a:r>
              <a:rPr lang="en-US" altLang="zh-TW" sz="2000" dirty="0" err="1">
                <a:latin typeface="Arial" panose="020B0604020202020204" pitchFamily="34" charset="0"/>
              </a:rPr>
              <a:t>db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</a:t>
            </a:r>
            <a:r>
              <a:rPr lang="en-US" altLang="zh-TW" sz="2000" dirty="0" err="1">
                <a:latin typeface="Arial" panose="020B0604020202020204" pitchFamily="34" charset="0"/>
              </a:rPr>
              <a:t>models.member_model</a:t>
            </a:r>
            <a:r>
              <a:rPr lang="en-US" altLang="zh-TW" sz="2000" dirty="0">
                <a:latin typeface="Arial" panose="020B0604020202020204" pitchFamily="34" charset="0"/>
              </a:rPr>
              <a:t> import Member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from </a:t>
            </a:r>
            <a:r>
              <a:rPr lang="en-US" altLang="zh-TW" sz="2000" dirty="0" err="1">
                <a:latin typeface="Arial" panose="020B0604020202020204" pitchFamily="34" charset="0"/>
              </a:rPr>
              <a:t>sqlalchemy.exc</a:t>
            </a:r>
            <a:r>
              <a:rPr lang="en-US" altLang="zh-TW" sz="2000" dirty="0">
                <a:latin typeface="Arial" panose="020B0604020202020204" pitchFamily="34" charset="0"/>
              </a:rPr>
              <a:t> import </a:t>
            </a:r>
            <a:r>
              <a:rPr lang="en-US" altLang="zh-TW" sz="2000" dirty="0" err="1">
                <a:latin typeface="Arial" panose="020B0604020202020204" pitchFamily="34" charset="0"/>
              </a:rPr>
              <a:t>SQLAlchemyError</a:t>
            </a:r>
            <a:endParaRPr lang="zh-TW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383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BFF41-75CC-48D0-1106-B304A289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D7DEA2-75B1-1846-C3D1-9A54FA2A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讀取所有會員資料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3F3097-7F37-2435-FE6D-C7B0E4B63D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131F8-A981-CB6F-BA69-FF73B23FE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D8EA0-5A2B-AAFE-F6EA-50B15F28B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334168"/>
            <a:ext cx="10515599" cy="51617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def get(self):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讀取所有會員</a:t>
            </a:r>
            <a:r>
              <a:rPr lang="en-US" altLang="zh-TW" sz="2000" dirty="0">
                <a:latin typeface="Arial" panose="020B0604020202020204" pitchFamily="34" charset="0"/>
              </a:rPr>
              <a:t>"""</a:t>
            </a:r>
          </a:p>
          <a:p>
            <a:pPr>
              <a:spcBef>
                <a:spcPct val="0"/>
              </a:spcBef>
              <a:buNone/>
            </a:pPr>
            <a:r>
              <a:rPr lang="zh-TW" altLang="en-US" sz="2000" dirty="0">
                <a:latin typeface="Arial" panose="020B0604020202020204" pitchFamily="34" charset="0"/>
              </a:rPr>
              <a:t>        </a:t>
            </a:r>
            <a:r>
              <a:rPr lang="en-US" altLang="zh-TW" sz="2000" dirty="0">
                <a:latin typeface="Arial" panose="020B0604020202020204" pitchFamily="34" charset="0"/>
              </a:rPr>
              <a:t>#</a:t>
            </a:r>
            <a:r>
              <a:rPr lang="zh-TW" altLang="en-US" sz="2000" dirty="0">
                <a:latin typeface="Arial" panose="020B0604020202020204" pitchFamily="34" charset="0"/>
              </a:rPr>
              <a:t> 從資料庫讀取所有會員資料，放進 </a:t>
            </a:r>
            <a:r>
              <a:rPr lang="en-US" altLang="zh-TW" sz="2000" dirty="0">
                <a:latin typeface="Arial" panose="020B0604020202020204" pitchFamily="34" charset="0"/>
              </a:rPr>
              <a:t>members </a:t>
            </a:r>
            <a:r>
              <a:rPr lang="zh-TW" altLang="en-US" sz="2000" dirty="0">
                <a:latin typeface="Arial" panose="020B0604020202020204" pitchFamily="34" charset="0"/>
              </a:rPr>
              <a:t>變數中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members = </a:t>
            </a:r>
            <a:r>
              <a:rPr lang="en-US" altLang="zh-TW" sz="2000" dirty="0" err="1">
                <a:latin typeface="Arial" panose="020B0604020202020204" pitchFamily="34" charset="0"/>
              </a:rPr>
              <a:t>Member.query.all</a:t>
            </a:r>
            <a:r>
              <a:rPr lang="en-US" altLang="zh-TW" sz="2000" dirty="0">
                <a:latin typeface="Arial" panose="020B0604020202020204" pitchFamily="34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zh-TW" altLang="en-US" sz="2000" dirty="0">
                <a:latin typeface="Arial" panose="020B0604020202020204" pitchFamily="34" charset="0"/>
              </a:rPr>
              <a:t>       </a:t>
            </a:r>
            <a:r>
              <a:rPr lang="en-US" altLang="zh-TW" sz="2000" dirty="0">
                <a:latin typeface="Arial" panose="020B0604020202020204" pitchFamily="34" charset="0"/>
              </a:rPr>
              <a:t>#</a:t>
            </a:r>
            <a:r>
              <a:rPr lang="zh-TW" altLang="en-US" sz="2000" dirty="0">
                <a:latin typeface="Arial" panose="020B0604020202020204" pitchFamily="34" charset="0"/>
              </a:rPr>
              <a:t> </a:t>
            </a:r>
            <a:r>
              <a:rPr lang="zh-TW" altLang="en-US" sz="2000" dirty="0"/>
              <a:t>串列解析式 </a:t>
            </a:r>
            <a:r>
              <a:rPr lang="en-US" altLang="zh-TW" sz="2000" dirty="0"/>
              <a:t>(List Comprehension)</a:t>
            </a:r>
            <a:r>
              <a:rPr lang="zh-TW" altLang="en-US" sz="2000" dirty="0"/>
              <a:t> </a:t>
            </a:r>
            <a:r>
              <a:rPr lang="en-US" altLang="zh-TW" sz="2000" dirty="0"/>
              <a:t>[{ ... } for m in members]</a:t>
            </a:r>
          </a:p>
          <a:p>
            <a:pPr>
              <a:spcBef>
                <a:spcPct val="0"/>
              </a:spcBef>
              <a:buNone/>
            </a:pPr>
            <a:r>
              <a:rPr lang="zh-TW" altLang="en-US" sz="2000" dirty="0">
                <a:latin typeface="Arial" panose="020B0604020202020204" pitchFamily="34" charset="0"/>
              </a:rPr>
              <a:t>       </a:t>
            </a:r>
            <a:r>
              <a:rPr lang="en-US" altLang="zh-TW" sz="2000" dirty="0">
                <a:latin typeface="Arial" panose="020B0604020202020204" pitchFamily="34" charset="0"/>
              </a:rPr>
              <a:t># </a:t>
            </a:r>
            <a:r>
              <a:rPr lang="zh-TW" altLang="en-US" sz="2000" dirty="0">
                <a:latin typeface="Arial" panose="020B0604020202020204" pitchFamily="34" charset="0"/>
              </a:rPr>
              <a:t>將物件轉為字典清單後，直接 </a:t>
            </a:r>
            <a:r>
              <a:rPr lang="en-US" altLang="zh-TW" sz="2000" dirty="0">
                <a:latin typeface="Arial" panose="020B0604020202020204" pitchFamily="34" charset="0"/>
              </a:rPr>
              <a:t>return </a:t>
            </a:r>
            <a:r>
              <a:rPr lang="zh-TW" altLang="en-US" sz="2000" dirty="0">
                <a:latin typeface="Arial" panose="020B0604020202020204" pitchFamily="34" charset="0"/>
              </a:rPr>
              <a:t>這個清單，</a:t>
            </a:r>
            <a:r>
              <a:rPr lang="en-US" altLang="zh-TW" sz="2000" dirty="0">
                <a:latin typeface="Arial" panose="020B0604020202020204" pitchFamily="34" charset="0"/>
              </a:rPr>
              <a:t> Flask-RESTful </a:t>
            </a:r>
            <a:r>
              <a:rPr lang="zh-TW" altLang="en-US" sz="2000" dirty="0">
                <a:latin typeface="Arial" panose="020B0604020202020204" pitchFamily="34" charset="0"/>
              </a:rPr>
              <a:t>會幫你轉成 </a:t>
            </a:r>
            <a:r>
              <a:rPr lang="en-US" altLang="zh-TW" sz="2000" dirty="0">
                <a:latin typeface="Arial" panose="020B0604020202020204" pitchFamily="34" charset="0"/>
              </a:rPr>
              <a:t>JSON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return [{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</a:t>
            </a:r>
            <a:r>
              <a:rPr lang="en-US" altLang="zh-TW" sz="2000" dirty="0" err="1">
                <a:latin typeface="Arial" panose="020B0604020202020204" pitchFamily="34" charset="0"/>
              </a:rPr>
              <a:t>MemberId</a:t>
            </a:r>
            <a:r>
              <a:rPr lang="en-US" altLang="zh-TW" sz="2000" dirty="0">
                <a:latin typeface="Arial" panose="020B0604020202020204" pitchFamily="34" charset="0"/>
              </a:rPr>
              <a:t>": </a:t>
            </a:r>
            <a:r>
              <a:rPr lang="en-US" altLang="zh-TW" sz="2000" dirty="0" err="1">
                <a:latin typeface="Arial" panose="020B0604020202020204" pitchFamily="34" charset="0"/>
              </a:rPr>
              <a:t>m.MemberId</a:t>
            </a:r>
            <a:r>
              <a:rPr lang="en-US" altLang="zh-TW" sz="2000" dirty="0">
                <a:latin typeface="Arial" panose="020B0604020202020204" pitchFamily="34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"Name": </a:t>
            </a:r>
            <a:r>
              <a:rPr lang="en-US" altLang="zh-TW" sz="2000" dirty="0" err="1">
                <a:latin typeface="Arial" panose="020B0604020202020204" pitchFamily="34" charset="0"/>
              </a:rPr>
              <a:t>m.Name</a:t>
            </a:r>
            <a:r>
              <a:rPr lang="en-US" altLang="zh-TW" sz="2000" dirty="0">
                <a:latin typeface="Arial" panose="020B0604020202020204" pitchFamily="34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"Email": </a:t>
            </a:r>
            <a:r>
              <a:rPr lang="en-US" altLang="zh-TW" sz="2000" dirty="0" err="1">
                <a:latin typeface="Arial" panose="020B0604020202020204" pitchFamily="34" charset="0"/>
              </a:rPr>
              <a:t>m.Email</a:t>
            </a:r>
            <a:r>
              <a:rPr lang="en-US" altLang="zh-TW" sz="2000" dirty="0">
                <a:latin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"Age": </a:t>
            </a:r>
            <a:r>
              <a:rPr lang="en-US" altLang="zh-TW" sz="2000" dirty="0" err="1">
                <a:latin typeface="Arial" panose="020B0604020202020204" pitchFamily="34" charset="0"/>
              </a:rPr>
              <a:t>m.Age</a:t>
            </a:r>
            <a:r>
              <a:rPr lang="en-US" altLang="zh-TW" sz="2000" dirty="0">
                <a:latin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</a:t>
            </a:r>
            <a:r>
              <a:rPr lang="en-US" altLang="zh-TW" sz="2000" dirty="0" err="1">
                <a:latin typeface="Arial" panose="020B0604020202020204" pitchFamily="34" charset="0"/>
              </a:rPr>
              <a:t>FileName</a:t>
            </a:r>
            <a:r>
              <a:rPr lang="en-US" altLang="zh-TW" sz="2000" dirty="0">
                <a:latin typeface="Arial" panose="020B0604020202020204" pitchFamily="34" charset="0"/>
              </a:rPr>
              <a:t>": </a:t>
            </a:r>
            <a:r>
              <a:rPr lang="en-US" altLang="zh-TW" sz="2000" dirty="0" err="1">
                <a:latin typeface="Arial" panose="020B0604020202020204" pitchFamily="34" charset="0"/>
              </a:rPr>
              <a:t>m.FileName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} for m in members], 200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dirty="0">
                <a:latin typeface="Arial" panose="020B0604020202020204" pitchFamily="34" charset="0"/>
              </a:rPr>
              <a:t>        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dirty="0">
                <a:latin typeface="Arial" panose="020B060402020202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567137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07531-4D87-DC6C-5574-32EDCBF8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1616C-A139-0A56-0AEE-3B31CA04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根據會員編號讀取單筆資料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E392A0-A5DF-07BA-1261-E944573293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7A57C2-E32F-A7D2-C800-B5A87951C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96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976549-7FA3-1D51-50FE-84011299A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334168"/>
            <a:ext cx="10515599" cy="42036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def get(self, </a:t>
            </a:r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</a:rPr>
              <a:t>id</a:t>
            </a:r>
            <a:r>
              <a:rPr lang="en-US" altLang="zh-TW" sz="2000" dirty="0">
                <a:latin typeface="Arial" panose="020B0604020202020204" pitchFamily="34" charset="0"/>
              </a:rPr>
              <a:t>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讀取單筆會員</a:t>
            </a:r>
            <a:r>
              <a:rPr lang="en-US" altLang="zh-TW" sz="2000" dirty="0">
                <a:latin typeface="Arial" panose="020B0604020202020204" pitchFamily="34" charset="0"/>
              </a:rPr>
              <a:t>"""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member = </a:t>
            </a:r>
            <a:r>
              <a:rPr lang="en-US" altLang="zh-TW" sz="2000" dirty="0" err="1">
                <a:latin typeface="Arial" panose="020B0604020202020204" pitchFamily="34" charset="0"/>
              </a:rPr>
              <a:t>Member.query.get</a:t>
            </a:r>
            <a:r>
              <a:rPr lang="en-US" altLang="zh-TW" sz="2000" dirty="0">
                <a:latin typeface="Arial" panose="020B0604020202020204" pitchFamily="34" charset="0"/>
              </a:rPr>
              <a:t>(id)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if not member: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return {"message": "</a:t>
            </a:r>
            <a:r>
              <a:rPr lang="zh-TW" altLang="en-US" sz="2000" dirty="0">
                <a:latin typeface="Arial" panose="020B0604020202020204" pitchFamily="34" charset="0"/>
              </a:rPr>
              <a:t>找不到該成員</a:t>
            </a:r>
            <a:r>
              <a:rPr lang="en-US" altLang="zh-TW" sz="2000" dirty="0">
                <a:latin typeface="Arial" panose="020B0604020202020204" pitchFamily="34" charset="0"/>
              </a:rPr>
              <a:t>"}, 404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return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</a:t>
            </a:r>
            <a:r>
              <a:rPr lang="en-US" altLang="zh-TW" sz="2000" dirty="0" err="1">
                <a:latin typeface="Arial" panose="020B0604020202020204" pitchFamily="34" charset="0"/>
              </a:rPr>
              <a:t>MemberId</a:t>
            </a:r>
            <a:r>
              <a:rPr lang="en-US" altLang="zh-TW" sz="2000" dirty="0">
                <a:latin typeface="Arial" panose="020B0604020202020204" pitchFamily="34" charset="0"/>
              </a:rPr>
              <a:t>": </a:t>
            </a:r>
            <a:r>
              <a:rPr lang="en-US" altLang="zh-TW" sz="2000" dirty="0" err="1">
                <a:latin typeface="Arial" panose="020B0604020202020204" pitchFamily="34" charset="0"/>
              </a:rPr>
              <a:t>member.MemberId</a:t>
            </a:r>
            <a:r>
              <a:rPr lang="en-US" altLang="zh-TW" sz="2000" dirty="0">
                <a:latin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"Name": </a:t>
            </a:r>
            <a:r>
              <a:rPr lang="en-US" altLang="zh-TW" sz="2000" dirty="0" err="1">
                <a:latin typeface="Arial" panose="020B0604020202020204" pitchFamily="34" charset="0"/>
              </a:rPr>
              <a:t>member.Name</a:t>
            </a:r>
            <a:r>
              <a:rPr lang="en-US" altLang="zh-TW" sz="2000" dirty="0">
                <a:latin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"Email": </a:t>
            </a:r>
            <a:r>
              <a:rPr lang="en-US" altLang="zh-TW" sz="2000" dirty="0" err="1">
                <a:latin typeface="Arial" panose="020B0604020202020204" pitchFamily="34" charset="0"/>
              </a:rPr>
              <a:t>member.Email</a:t>
            </a:r>
            <a:r>
              <a:rPr lang="en-US" altLang="zh-TW" sz="2000" dirty="0">
                <a:latin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"Age": </a:t>
            </a:r>
            <a:r>
              <a:rPr lang="en-US" altLang="zh-TW" sz="2000" dirty="0" err="1">
                <a:latin typeface="Arial" panose="020B0604020202020204" pitchFamily="34" charset="0"/>
              </a:rPr>
              <a:t>member.Age</a:t>
            </a:r>
            <a:r>
              <a:rPr lang="en-US" altLang="zh-TW" sz="2000" dirty="0">
                <a:latin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"</a:t>
            </a:r>
            <a:r>
              <a:rPr lang="en-US" altLang="zh-TW" sz="2000" dirty="0" err="1">
                <a:latin typeface="Arial" panose="020B0604020202020204" pitchFamily="34" charset="0"/>
              </a:rPr>
              <a:t>FileName</a:t>
            </a:r>
            <a:r>
              <a:rPr lang="en-US" altLang="zh-TW" sz="2000" dirty="0">
                <a:latin typeface="Arial" panose="020B0604020202020204" pitchFamily="34" charset="0"/>
              </a:rPr>
              <a:t>": </a:t>
            </a:r>
            <a:r>
              <a:rPr lang="en-US" altLang="zh-TW" sz="2000" dirty="0" err="1">
                <a:latin typeface="Arial" panose="020B0604020202020204" pitchFamily="34" charset="0"/>
              </a:rPr>
              <a:t>member.FileName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}, 200</a:t>
            </a:r>
            <a:r>
              <a:rPr lang="zh-TW" altLang="en-US" sz="2000" dirty="0">
                <a:latin typeface="Arial" panose="020B0604020202020204" pitchFamily="34" charset="0"/>
              </a:rPr>
              <a:t>        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dirty="0">
                <a:latin typeface="Arial" panose="020B060402020202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8225966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74989-89AC-2106-F4C3-EC86D62F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A8C3A-4988-B645-A214-F697438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新增會員資料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40A847-DC33-3B69-AE31-13C663D75F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DDBC53-50A9-6A68-CA1A-D6DED003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59EE9-5CDC-85EC-8199-4EAFD1339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36112"/>
            <a:ext cx="10515599" cy="559542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def post(self):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新增會員 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latin typeface="Arial" panose="020B0604020202020204" pitchFamily="34" charset="0"/>
              </a:rPr>
              <a:t>包含檔案與資料</a:t>
            </a:r>
            <a:r>
              <a:rPr lang="en-US" altLang="zh-TW" sz="2000" dirty="0">
                <a:latin typeface="Arial" panose="020B0604020202020204" pitchFamily="34" charset="0"/>
              </a:rPr>
              <a:t>)"""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name = </a:t>
            </a:r>
            <a:r>
              <a:rPr lang="en-US" altLang="zh-TW" sz="2000" dirty="0" err="1">
                <a:latin typeface="Arial" panose="020B0604020202020204" pitchFamily="34" charset="0"/>
              </a:rPr>
              <a:t>request.form.get</a:t>
            </a:r>
            <a:r>
              <a:rPr lang="en-US" altLang="zh-TW" sz="2000" dirty="0">
                <a:latin typeface="Arial" panose="020B0604020202020204" pitchFamily="34" charset="0"/>
              </a:rPr>
              <a:t>("Name")</a:t>
            </a:r>
            <a:r>
              <a:rPr lang="zh-TW" altLang="en-US" sz="2000" dirty="0">
                <a:latin typeface="Arial" panose="020B0604020202020204" pitchFamily="34" charset="0"/>
              </a:rPr>
              <a:t>   </a:t>
            </a:r>
            <a:r>
              <a:rPr lang="en-US" altLang="zh-TW" sz="2000" dirty="0">
                <a:latin typeface="Arial" panose="020B0604020202020204" pitchFamily="34" charset="0"/>
              </a:rPr>
              <a:t>#</a:t>
            </a:r>
            <a:r>
              <a:rPr lang="zh-TW" altLang="en-US" sz="2000" dirty="0">
                <a:latin typeface="Arial" panose="020B0604020202020204" pitchFamily="34" charset="0"/>
              </a:rPr>
              <a:t>接收從瀏覽器傳過來的資料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email = </a:t>
            </a:r>
            <a:r>
              <a:rPr lang="en-US" altLang="zh-TW" sz="2000" dirty="0" err="1">
                <a:latin typeface="Arial" panose="020B0604020202020204" pitchFamily="34" charset="0"/>
              </a:rPr>
              <a:t>request.form.get</a:t>
            </a:r>
            <a:r>
              <a:rPr lang="en-US" altLang="zh-TW" sz="2000" dirty="0">
                <a:latin typeface="Arial" panose="020B0604020202020204" pitchFamily="34" charset="0"/>
              </a:rPr>
              <a:t>("Email")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#</a:t>
            </a:r>
            <a:r>
              <a:rPr lang="zh-TW" altLang="en-US" sz="2000" dirty="0">
                <a:latin typeface="Arial" panose="020B0604020202020204" pitchFamily="34" charset="0"/>
              </a:rPr>
              <a:t> 將接收到的資料放進 </a:t>
            </a:r>
            <a:r>
              <a:rPr lang="en-US" altLang="zh-TW" sz="2000" dirty="0">
                <a:latin typeface="Arial" panose="020B0604020202020204" pitchFamily="34" charset="0"/>
              </a:rPr>
              <a:t>Member </a:t>
            </a:r>
            <a:r>
              <a:rPr lang="zh-TW" altLang="en-US" sz="2000" dirty="0">
                <a:latin typeface="Arial" panose="020B0604020202020204" pitchFamily="34" charset="0"/>
              </a:rPr>
              <a:t>物件中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</a:t>
            </a:r>
            <a:r>
              <a:rPr lang="en-US" altLang="zh-TW" sz="2000" dirty="0" err="1">
                <a:latin typeface="Arial" panose="020B0604020202020204" pitchFamily="34" charset="0"/>
              </a:rPr>
              <a:t>new_member</a:t>
            </a:r>
            <a:r>
              <a:rPr lang="en-US" altLang="zh-TW" sz="2000" dirty="0">
                <a:latin typeface="Arial" panose="020B0604020202020204" pitchFamily="34" charset="0"/>
              </a:rPr>
              <a:t> = Member(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Name=name,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Email=email,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try: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</a:t>
            </a:r>
            <a:r>
              <a:rPr lang="en-US" altLang="zh-TW" sz="2000" dirty="0" err="1">
                <a:latin typeface="Arial" panose="020B0604020202020204" pitchFamily="34" charset="0"/>
              </a:rPr>
              <a:t>db.session.add</a:t>
            </a:r>
            <a:r>
              <a:rPr lang="en-US" altLang="zh-TW" sz="2000" dirty="0">
                <a:latin typeface="Arial" panose="020B0604020202020204" pitchFamily="34" charset="0"/>
              </a:rPr>
              <a:t>(</a:t>
            </a:r>
            <a:r>
              <a:rPr lang="en-US" altLang="zh-TW" sz="2000" dirty="0" err="1">
                <a:latin typeface="Arial" panose="020B0604020202020204" pitchFamily="34" charset="0"/>
              </a:rPr>
              <a:t>new_member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  <a:r>
              <a:rPr lang="zh-TW" altLang="en-US" sz="2000" dirty="0">
                <a:latin typeface="Arial" panose="020B0604020202020204" pitchFamily="34" charset="0"/>
              </a:rPr>
              <a:t>  </a:t>
            </a:r>
            <a:r>
              <a:rPr lang="en-US" altLang="zh-TW" sz="2000" dirty="0">
                <a:latin typeface="Arial" panose="020B0604020202020204" pitchFamily="34" charset="0"/>
              </a:rPr>
              <a:t>#</a:t>
            </a:r>
            <a:r>
              <a:rPr lang="zh-TW" altLang="en-US" sz="2000" dirty="0">
                <a:latin typeface="Arial" panose="020B0604020202020204" pitchFamily="34" charset="0"/>
              </a:rPr>
              <a:t> 先將資料放進暫存區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</a:t>
            </a:r>
            <a:r>
              <a:rPr lang="en-US" altLang="zh-TW" sz="2000" dirty="0" err="1">
                <a:latin typeface="Arial" panose="020B0604020202020204" pitchFamily="34" charset="0"/>
              </a:rPr>
              <a:t>db.session.commit</a:t>
            </a:r>
            <a:r>
              <a:rPr lang="en-US" altLang="zh-TW" sz="2000" dirty="0">
                <a:latin typeface="Arial" panose="020B0604020202020204" pitchFamily="34" charset="0"/>
              </a:rPr>
              <a:t>()</a:t>
            </a:r>
            <a:r>
              <a:rPr lang="zh-TW" altLang="en-US" sz="2000" dirty="0">
                <a:latin typeface="Arial" panose="020B0604020202020204" pitchFamily="34" charset="0"/>
              </a:rPr>
              <a:t>    </a:t>
            </a:r>
            <a:r>
              <a:rPr lang="en-US" altLang="zh-TW" sz="2000" dirty="0">
                <a:latin typeface="Arial" panose="020B0604020202020204" pitchFamily="34" charset="0"/>
              </a:rPr>
              <a:t>#</a:t>
            </a:r>
            <a:r>
              <a:rPr lang="zh-TW" altLang="en-US" sz="2000" dirty="0">
                <a:latin typeface="Arial" panose="020B0604020202020204" pitchFamily="34" charset="0"/>
              </a:rPr>
              <a:t> 將暫存區的資料新增到資料庫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return {"message": "</a:t>
            </a:r>
            <a:r>
              <a:rPr lang="zh-TW" altLang="en-US" sz="2000" dirty="0">
                <a:latin typeface="Arial" panose="020B0604020202020204" pitchFamily="34" charset="0"/>
              </a:rPr>
              <a:t>成功建立會員</a:t>
            </a:r>
            <a:r>
              <a:rPr lang="en-US" altLang="zh-TW" sz="2000" dirty="0">
                <a:latin typeface="Arial" panose="020B0604020202020204" pitchFamily="34" charset="0"/>
              </a:rPr>
              <a:t>", "id": </a:t>
            </a:r>
            <a:r>
              <a:rPr lang="en-US" altLang="zh-TW" sz="2000" dirty="0" err="1">
                <a:latin typeface="Arial" panose="020B0604020202020204" pitchFamily="34" charset="0"/>
              </a:rPr>
              <a:t>new_member.MemberId</a:t>
            </a:r>
            <a:r>
              <a:rPr lang="en-US" altLang="zh-TW" sz="2000" dirty="0">
                <a:latin typeface="Arial" panose="020B0604020202020204" pitchFamily="34" charset="0"/>
              </a:rPr>
              <a:t>}, 201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except </a:t>
            </a:r>
            <a:r>
              <a:rPr lang="en-US" altLang="zh-TW" sz="2000" dirty="0" err="1">
                <a:latin typeface="Arial" panose="020B0604020202020204" pitchFamily="34" charset="0"/>
              </a:rPr>
              <a:t>SQLAlchemyError</a:t>
            </a:r>
            <a:r>
              <a:rPr lang="en-US" altLang="zh-TW" sz="2000" dirty="0">
                <a:latin typeface="Arial" panose="020B0604020202020204" pitchFamily="34" charset="0"/>
              </a:rPr>
              <a:t> as 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</a:t>
            </a:r>
            <a:r>
              <a:rPr lang="en-US" altLang="zh-TW" sz="2000" dirty="0" err="1">
                <a:latin typeface="Arial" panose="020B0604020202020204" pitchFamily="34" charset="0"/>
              </a:rPr>
              <a:t>db.session.rollback</a:t>
            </a:r>
            <a:r>
              <a:rPr lang="en-US" altLang="zh-TW" sz="2000" dirty="0">
                <a:latin typeface="Arial" panose="020B0604020202020204" pitchFamily="34" charset="0"/>
              </a:rPr>
              <a:t>()</a:t>
            </a:r>
            <a:r>
              <a:rPr lang="zh-TW" altLang="en-US" sz="2000" dirty="0">
                <a:latin typeface="Arial" panose="020B0604020202020204" pitchFamily="34" charset="0"/>
              </a:rPr>
              <a:t>  </a:t>
            </a:r>
            <a:r>
              <a:rPr lang="en-US" altLang="zh-TW" sz="2000" dirty="0">
                <a:latin typeface="Arial" panose="020B0604020202020204" pitchFamily="34" charset="0"/>
              </a:rPr>
              <a:t>#</a:t>
            </a:r>
            <a:r>
              <a:rPr lang="zh-TW" altLang="en-US" sz="2000" dirty="0">
                <a:latin typeface="Arial" panose="020B0604020202020204" pitchFamily="34" charset="0"/>
              </a:rPr>
              <a:t> 資料庫異動如果有錯，將所有的異動還原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return {"message": "</a:t>
            </a:r>
            <a:r>
              <a:rPr lang="zh-TW" altLang="en-US" sz="2000" dirty="0">
                <a:latin typeface="Arial" panose="020B0604020202020204" pitchFamily="34" charset="0"/>
              </a:rPr>
              <a:t>資料庫寫入失敗</a:t>
            </a:r>
            <a:r>
              <a:rPr lang="en-US" altLang="zh-TW" sz="2000" dirty="0">
                <a:latin typeface="Arial" panose="020B0604020202020204" pitchFamily="34" charset="0"/>
              </a:rPr>
              <a:t>", "error": str(e)}, 500</a:t>
            </a:r>
            <a:r>
              <a:rPr lang="zh-TW" altLang="en-US" sz="2000" dirty="0">
                <a:latin typeface="Arial" panose="020B0604020202020204" pitchFamily="34" charset="0"/>
              </a:rPr>
              <a:t>        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dirty="0">
                <a:latin typeface="Arial" panose="020B060402020202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2480199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FDD7-E5A6-A61E-2FBA-03B80624C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97B30-CA60-FAA7-04CF-F792B3B4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修改會員資料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23C922-9C48-6426-5F50-9EE1536075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07E603-2701-C8DB-5045-C059673A9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98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793C9-74CD-8A96-A267-5B9C9F286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36112"/>
            <a:ext cx="10515599" cy="559542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def put(self, id):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修改單筆會員</a:t>
            </a:r>
            <a:r>
              <a:rPr lang="en-US" altLang="zh-TW" sz="2000" dirty="0">
                <a:latin typeface="Arial" panose="020B0604020202020204" pitchFamily="34" charset="0"/>
              </a:rPr>
              <a:t>"""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member = </a:t>
            </a:r>
            <a:r>
              <a:rPr lang="en-US" altLang="zh-TW" sz="2000" dirty="0" err="1">
                <a:latin typeface="Arial" panose="020B0604020202020204" pitchFamily="34" charset="0"/>
              </a:rPr>
              <a:t>Member.query.get</a:t>
            </a:r>
            <a:r>
              <a:rPr lang="en-US" altLang="zh-TW" sz="2000" dirty="0">
                <a:latin typeface="Arial" panose="020B0604020202020204" pitchFamily="34" charset="0"/>
              </a:rPr>
              <a:t>(id)</a:t>
            </a:r>
            <a:r>
              <a:rPr lang="zh-TW" altLang="en-US" sz="2000" dirty="0">
                <a:latin typeface="Arial" panose="020B0604020202020204" pitchFamily="34" charset="0"/>
              </a:rPr>
              <a:t>  </a:t>
            </a:r>
            <a:r>
              <a:rPr lang="en-US" altLang="zh-TW" sz="2000" dirty="0">
                <a:latin typeface="Arial" panose="020B0604020202020204" pitchFamily="34" charset="0"/>
              </a:rPr>
              <a:t>#</a:t>
            </a:r>
            <a:r>
              <a:rPr lang="zh-TW" altLang="en-US" sz="2000" dirty="0">
                <a:latin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</a:rPr>
              <a:t>member </a:t>
            </a:r>
            <a:r>
              <a:rPr lang="zh-TW" altLang="en-US" sz="2000" dirty="0">
                <a:latin typeface="Arial" panose="020B0604020202020204" pitchFamily="34" charset="0"/>
              </a:rPr>
              <a:t>放的是你要更新的資料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if not member: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return {"message": "</a:t>
            </a:r>
            <a:r>
              <a:rPr lang="zh-TW" altLang="en-US" sz="2000" dirty="0">
                <a:latin typeface="Arial" panose="020B0604020202020204" pitchFamily="34" charset="0"/>
              </a:rPr>
              <a:t>找不到該成員</a:t>
            </a:r>
            <a:r>
              <a:rPr lang="en-US" altLang="zh-TW" sz="2000" dirty="0">
                <a:latin typeface="Arial" panose="020B0604020202020204" pitchFamily="34" charset="0"/>
              </a:rPr>
              <a:t>"}, 404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#</a:t>
            </a:r>
            <a:r>
              <a:rPr lang="zh-TW" altLang="en-US" sz="2000" dirty="0">
                <a:latin typeface="Arial" panose="020B0604020202020204" pitchFamily="34" charset="0"/>
              </a:rPr>
              <a:t> 接收從瀏覽器傳過來的資料，更新到 </a:t>
            </a:r>
            <a:r>
              <a:rPr lang="en-US" altLang="zh-TW" sz="2000" dirty="0">
                <a:latin typeface="Arial" panose="020B0604020202020204" pitchFamily="34" charset="0"/>
              </a:rPr>
              <a:t>member </a:t>
            </a:r>
            <a:r>
              <a:rPr lang="zh-TW" altLang="en-US" sz="2000" dirty="0">
                <a:latin typeface="Arial" panose="020B0604020202020204" pitchFamily="34" charset="0"/>
              </a:rPr>
              <a:t>中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dirty="0">
                <a:latin typeface="Arial" panose="020B0604020202020204" pitchFamily="34" charset="0"/>
              </a:rPr>
              <a:t>        </a:t>
            </a:r>
            <a:r>
              <a:rPr lang="en-US" altLang="zh-TW" sz="2000" dirty="0" err="1">
                <a:latin typeface="Arial" panose="020B0604020202020204" pitchFamily="34" charset="0"/>
              </a:rPr>
              <a:t>member.Name</a:t>
            </a:r>
            <a:r>
              <a:rPr lang="en-US" altLang="zh-TW" sz="2000" dirty="0">
                <a:latin typeface="Arial" panose="020B0604020202020204" pitchFamily="34" charset="0"/>
              </a:rPr>
              <a:t> = </a:t>
            </a:r>
            <a:r>
              <a:rPr lang="en-US" altLang="zh-TW" sz="2000" dirty="0" err="1">
                <a:latin typeface="Arial" panose="020B0604020202020204" pitchFamily="34" charset="0"/>
              </a:rPr>
              <a:t>request.form.get</a:t>
            </a:r>
            <a:r>
              <a:rPr lang="en-US" altLang="zh-TW" sz="2000" dirty="0">
                <a:latin typeface="Arial" panose="020B0604020202020204" pitchFamily="34" charset="0"/>
              </a:rPr>
              <a:t>("Name", </a:t>
            </a:r>
            <a:r>
              <a:rPr lang="en-US" altLang="zh-TW" sz="2000" dirty="0" err="1">
                <a:latin typeface="Arial" panose="020B0604020202020204" pitchFamily="34" charset="0"/>
              </a:rPr>
              <a:t>member.Name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</a:t>
            </a:r>
            <a:r>
              <a:rPr lang="en-US" altLang="zh-TW" sz="2000" dirty="0" err="1">
                <a:latin typeface="Arial" panose="020B0604020202020204" pitchFamily="34" charset="0"/>
              </a:rPr>
              <a:t>member.Email</a:t>
            </a:r>
            <a:r>
              <a:rPr lang="en-US" altLang="zh-TW" sz="2000" dirty="0">
                <a:latin typeface="Arial" panose="020B0604020202020204" pitchFamily="34" charset="0"/>
              </a:rPr>
              <a:t> = </a:t>
            </a:r>
            <a:r>
              <a:rPr lang="en-US" altLang="zh-TW" sz="2000" dirty="0" err="1">
                <a:latin typeface="Arial" panose="020B0604020202020204" pitchFamily="34" charset="0"/>
              </a:rPr>
              <a:t>request.form.get</a:t>
            </a:r>
            <a:r>
              <a:rPr lang="en-US" altLang="zh-TW" sz="2000" dirty="0">
                <a:latin typeface="Arial" panose="020B0604020202020204" pitchFamily="34" charset="0"/>
              </a:rPr>
              <a:t>("Email", </a:t>
            </a:r>
            <a:r>
              <a:rPr lang="en-US" altLang="zh-TW" sz="2000" dirty="0" err="1">
                <a:latin typeface="Arial" panose="020B0604020202020204" pitchFamily="34" charset="0"/>
              </a:rPr>
              <a:t>member.Email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</a:t>
            </a:r>
            <a:r>
              <a:rPr lang="en-US" altLang="zh-TW" sz="2000" dirty="0" err="1">
                <a:latin typeface="Arial" panose="020B0604020202020204" pitchFamily="34" charset="0"/>
              </a:rPr>
              <a:t>member.Age</a:t>
            </a:r>
            <a:r>
              <a:rPr lang="en-US" altLang="zh-TW" sz="2000" dirty="0">
                <a:latin typeface="Arial" panose="020B0604020202020204" pitchFamily="34" charset="0"/>
              </a:rPr>
              <a:t> = </a:t>
            </a:r>
            <a:r>
              <a:rPr lang="en-US" altLang="zh-TW" sz="2000" dirty="0" err="1">
                <a:latin typeface="Arial" panose="020B0604020202020204" pitchFamily="34" charset="0"/>
              </a:rPr>
              <a:t>request.form.get</a:t>
            </a:r>
            <a:r>
              <a:rPr lang="en-US" altLang="zh-TW" sz="2000" dirty="0">
                <a:latin typeface="Arial" panose="020B0604020202020204" pitchFamily="34" charset="0"/>
              </a:rPr>
              <a:t>("Age", </a:t>
            </a:r>
            <a:r>
              <a:rPr lang="en-US" altLang="zh-TW" sz="2000" dirty="0" err="1">
                <a:latin typeface="Arial" panose="020B0604020202020204" pitchFamily="34" charset="0"/>
              </a:rPr>
              <a:t>member.Age</a:t>
            </a:r>
            <a:r>
              <a:rPr lang="en-US" altLang="zh-TW" sz="20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try: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</a:t>
            </a:r>
            <a:r>
              <a:rPr lang="en-US" altLang="zh-TW" sz="2000" dirty="0" err="1">
                <a:latin typeface="Arial" panose="020B0604020202020204" pitchFamily="34" charset="0"/>
              </a:rPr>
              <a:t>db.session.commit</a:t>
            </a:r>
            <a:r>
              <a:rPr lang="en-US" altLang="zh-TW" sz="2000" dirty="0">
                <a:latin typeface="Arial" panose="020B0604020202020204" pitchFamily="34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return {"message": "</a:t>
            </a:r>
            <a:r>
              <a:rPr lang="zh-TW" altLang="en-US" sz="2000" dirty="0">
                <a:latin typeface="Arial" panose="020B0604020202020204" pitchFamily="34" charset="0"/>
              </a:rPr>
              <a:t>資料更新成功</a:t>
            </a:r>
            <a:r>
              <a:rPr lang="en-US" altLang="zh-TW" sz="2000" dirty="0">
                <a:latin typeface="Arial" panose="020B0604020202020204" pitchFamily="34" charset="0"/>
              </a:rPr>
              <a:t>"}, 200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except </a:t>
            </a:r>
            <a:r>
              <a:rPr lang="en-US" altLang="zh-TW" sz="2000" dirty="0" err="1">
                <a:latin typeface="Arial" panose="020B0604020202020204" pitchFamily="34" charset="0"/>
              </a:rPr>
              <a:t>SQLAlchemyError</a:t>
            </a:r>
            <a:r>
              <a:rPr lang="en-US" altLang="zh-TW" sz="2000" dirty="0">
                <a:latin typeface="Arial" panose="020B0604020202020204" pitchFamily="34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</a:t>
            </a:r>
            <a:r>
              <a:rPr lang="en-US" altLang="zh-TW" sz="2000" dirty="0" err="1">
                <a:latin typeface="Arial" panose="020B0604020202020204" pitchFamily="34" charset="0"/>
              </a:rPr>
              <a:t>db.session.rollback</a:t>
            </a:r>
            <a:r>
              <a:rPr lang="en-US" altLang="zh-TW" sz="2000" dirty="0">
                <a:latin typeface="Arial" panose="020B0604020202020204" pitchFamily="34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return {"message": "</a:t>
            </a:r>
            <a:r>
              <a:rPr lang="zh-TW" altLang="en-US" sz="2000" dirty="0">
                <a:latin typeface="Arial" panose="020B0604020202020204" pitchFamily="34" charset="0"/>
              </a:rPr>
              <a:t>更新失敗</a:t>
            </a:r>
            <a:r>
              <a:rPr lang="en-US" altLang="zh-TW" sz="2000" dirty="0">
                <a:latin typeface="Arial" panose="020B0604020202020204" pitchFamily="34" charset="0"/>
              </a:rPr>
              <a:t>"}, 500</a:t>
            </a:r>
            <a:r>
              <a:rPr lang="zh-TW" altLang="en-US" sz="2000" dirty="0">
                <a:latin typeface="Arial" panose="020B060402020202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1000053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642CE-D1B1-BCC5-2235-C3D75BE51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DC2113-8DA9-A6A0-B45B-3E7274D4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刪除會員資料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0FA8FE-8BAD-B891-2752-54D41AB4D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D98466-6EB3-6DF7-D0CD-DE4B634A7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244870-A228-419A-A4FF-2180DF8D9B1A}" type="slidenum">
              <a:rPr lang="zh-TW" altLang="en-US" smtClean="0"/>
              <a:pPr/>
              <a:t>99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E07311-2374-B4C3-ED59-2E1644565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36112"/>
            <a:ext cx="10515599" cy="46585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def delete(self, id):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"""</a:t>
            </a:r>
            <a:r>
              <a:rPr lang="zh-TW" altLang="en-US" sz="2000" dirty="0">
                <a:latin typeface="Arial" panose="020B0604020202020204" pitchFamily="34" charset="0"/>
              </a:rPr>
              <a:t>刪除單筆會員</a:t>
            </a:r>
            <a:r>
              <a:rPr lang="en-US" altLang="zh-TW" sz="2000" dirty="0">
                <a:latin typeface="Arial" panose="020B0604020202020204" pitchFamily="34" charset="0"/>
              </a:rPr>
              <a:t>"""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member = </a:t>
            </a:r>
            <a:r>
              <a:rPr lang="en-US" altLang="zh-TW" sz="2000" dirty="0" err="1">
                <a:latin typeface="Arial" panose="020B0604020202020204" pitchFamily="34" charset="0"/>
              </a:rPr>
              <a:t>Member.query.get</a:t>
            </a:r>
            <a:r>
              <a:rPr lang="en-US" altLang="zh-TW" sz="2000" dirty="0">
                <a:latin typeface="Arial" panose="020B0604020202020204" pitchFamily="34" charset="0"/>
              </a:rPr>
              <a:t>(id)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if not member: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return {"message": "</a:t>
            </a:r>
            <a:r>
              <a:rPr lang="zh-TW" altLang="en-US" sz="2000" dirty="0">
                <a:latin typeface="Arial" panose="020B0604020202020204" pitchFamily="34" charset="0"/>
              </a:rPr>
              <a:t>找不到該成員</a:t>
            </a:r>
            <a:r>
              <a:rPr lang="en-US" altLang="zh-TW" sz="2000" dirty="0">
                <a:latin typeface="Arial" panose="020B0604020202020204" pitchFamily="34" charset="0"/>
              </a:rPr>
              <a:t>"}, 404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try: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</a:t>
            </a:r>
            <a:r>
              <a:rPr lang="en-US" altLang="zh-TW" sz="2000" dirty="0" err="1">
                <a:latin typeface="Arial" panose="020B0604020202020204" pitchFamily="34" charset="0"/>
              </a:rPr>
              <a:t>db.session.delete</a:t>
            </a:r>
            <a:r>
              <a:rPr lang="en-US" altLang="zh-TW" sz="2000" dirty="0">
                <a:latin typeface="Arial" panose="020B0604020202020204" pitchFamily="34" charset="0"/>
              </a:rPr>
              <a:t>(member)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</a:t>
            </a:r>
            <a:r>
              <a:rPr lang="en-US" altLang="zh-TW" sz="2000" dirty="0" err="1">
                <a:latin typeface="Arial" panose="020B0604020202020204" pitchFamily="34" charset="0"/>
              </a:rPr>
              <a:t>db.session.commit</a:t>
            </a:r>
            <a:r>
              <a:rPr lang="en-US" altLang="zh-TW" sz="2000" dirty="0">
                <a:latin typeface="Arial" panose="020B0604020202020204" pitchFamily="34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return {"message": f"</a:t>
            </a:r>
            <a:r>
              <a:rPr lang="zh-TW" altLang="en-US" sz="2000" dirty="0">
                <a:latin typeface="Arial" panose="020B0604020202020204" pitchFamily="34" charset="0"/>
              </a:rPr>
              <a:t>會員 </a:t>
            </a:r>
            <a:r>
              <a:rPr lang="en-US" altLang="zh-TW" sz="2000" dirty="0">
                <a:latin typeface="Arial" panose="020B0604020202020204" pitchFamily="34" charset="0"/>
              </a:rPr>
              <a:t>{id} </a:t>
            </a:r>
            <a:r>
              <a:rPr lang="zh-TW" altLang="en-US" sz="2000" dirty="0">
                <a:latin typeface="Arial" panose="020B0604020202020204" pitchFamily="34" charset="0"/>
              </a:rPr>
              <a:t>已刪除</a:t>
            </a:r>
            <a:r>
              <a:rPr lang="en-US" altLang="zh-TW" sz="2000" dirty="0">
                <a:latin typeface="Arial" panose="020B0604020202020204" pitchFamily="34" charset="0"/>
              </a:rPr>
              <a:t>"}, 200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except </a:t>
            </a:r>
            <a:r>
              <a:rPr lang="en-US" altLang="zh-TW" sz="2000" dirty="0" err="1">
                <a:latin typeface="Arial" panose="020B0604020202020204" pitchFamily="34" charset="0"/>
              </a:rPr>
              <a:t>SQLAlchemyError</a:t>
            </a:r>
            <a:r>
              <a:rPr lang="en-US" altLang="zh-TW" sz="2000" dirty="0">
                <a:latin typeface="Arial" panose="020B0604020202020204" pitchFamily="34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</a:t>
            </a:r>
            <a:r>
              <a:rPr lang="en-US" altLang="zh-TW" sz="2000" dirty="0" err="1">
                <a:latin typeface="Arial" panose="020B0604020202020204" pitchFamily="34" charset="0"/>
              </a:rPr>
              <a:t>db.session.rollback</a:t>
            </a:r>
            <a:r>
              <a:rPr lang="en-US" altLang="zh-TW" sz="2000" dirty="0">
                <a:latin typeface="Arial" panose="020B0604020202020204" pitchFamily="34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dirty="0">
                <a:latin typeface="Arial" panose="020B0604020202020204" pitchFamily="34" charset="0"/>
              </a:rPr>
              <a:t>            return {"message": "</a:t>
            </a:r>
            <a:r>
              <a:rPr lang="zh-TW" altLang="en-US" sz="2000" dirty="0">
                <a:latin typeface="Arial" panose="020B0604020202020204" pitchFamily="34" charset="0"/>
              </a:rPr>
              <a:t>刪除失敗</a:t>
            </a:r>
            <a:r>
              <a:rPr lang="en-US" altLang="zh-TW" sz="2000" dirty="0">
                <a:latin typeface="Arial" panose="020B0604020202020204" pitchFamily="34" charset="0"/>
              </a:rPr>
              <a:t>"}, 500</a:t>
            </a:r>
            <a:endParaRPr lang="zh-TW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2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b5ca161-d4b6-4556-8be9-ecab56a1e0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989FC9341E8D45A553E70494656DD2" ma:contentTypeVersion="15" ma:contentTypeDescription="Create a new document." ma:contentTypeScope="" ma:versionID="88c216faa29b5da32f0a54e62c730768">
  <xsd:schema xmlns:xsd="http://www.w3.org/2001/XMLSchema" xmlns:xs="http://www.w3.org/2001/XMLSchema" xmlns:p="http://schemas.microsoft.com/office/2006/metadata/properties" xmlns:ns3="36a2aefa-3f18-45c1-9b17-51fc60826254" xmlns:ns4="fb5ca161-d4b6-4556-8be9-ecab56a1e032" targetNamespace="http://schemas.microsoft.com/office/2006/metadata/properties" ma:root="true" ma:fieldsID="83e719bacbc2975bdc208168beccb6c0" ns3:_="" ns4:_="">
    <xsd:import namespace="36a2aefa-3f18-45c1-9b17-51fc60826254"/>
    <xsd:import namespace="fb5ca161-d4b6-4556-8be9-ecab56a1e03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ServiceSearchProperties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a2aefa-3f18-45c1-9b17-51fc6082625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ca161-d4b6-4556-8be9-ecab56a1e0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C0FF43-A196-4353-9187-7CDF2D86A5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5E000-86FD-46F4-96EC-B9AE754E3749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fb5ca161-d4b6-4556-8be9-ecab56a1e032"/>
    <ds:schemaRef ds:uri="36a2aefa-3f18-45c1-9b17-51fc6082625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DB7AB46-8512-4111-AEBA-2A76F53544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a2aefa-3f18-45c1-9b17-51fc60826254"/>
    <ds:schemaRef ds:uri="fb5ca161-d4b6-4556-8be9-ecab56a1e0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70710</TotalTime>
  <Words>9511</Words>
  <Application>Microsoft Office PowerPoint</Application>
  <PresentationFormat>寬螢幕</PresentationFormat>
  <Paragraphs>1568</Paragraphs>
  <Slides>110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110</vt:i4>
      </vt:variant>
    </vt:vector>
  </HeadingPairs>
  <TitlesOfParts>
    <vt:vector size="120" baseType="lpstr">
      <vt:lpstr>Noto Sans SemBd</vt:lpstr>
      <vt:lpstr>Noto Sans TC</vt:lpstr>
      <vt:lpstr>source-serif-pro</vt:lpstr>
      <vt:lpstr>細明體</vt:lpstr>
      <vt:lpstr>微軟正黑體</vt:lpstr>
      <vt:lpstr>Arial</vt:lpstr>
      <vt:lpstr>Calibri</vt:lpstr>
      <vt:lpstr>Consolas</vt:lpstr>
      <vt:lpstr>Wingdings</vt:lpstr>
      <vt:lpstr>Office 佈景主題</vt:lpstr>
      <vt:lpstr>Restful API + Ajax 應用</vt:lpstr>
      <vt:lpstr>大綱</vt:lpstr>
      <vt:lpstr>1 淺談網頁開發</vt:lpstr>
      <vt:lpstr>淺談網頁開發</vt:lpstr>
      <vt:lpstr>傳統的網頁開發</vt:lpstr>
      <vt:lpstr>Ajax 網頁開發</vt:lpstr>
      <vt:lpstr>即時性 – Server-Sent Events</vt:lpstr>
      <vt:lpstr>即時性 – WebSockets</vt:lpstr>
      <vt:lpstr>HTTP 通訊協定</vt:lpstr>
      <vt:lpstr>AJAX 的由來</vt:lpstr>
      <vt:lpstr>AJAX 的定義</vt:lpstr>
      <vt:lpstr>AJAX 的優點</vt:lpstr>
      <vt:lpstr>同步的網站運作模式</vt:lpstr>
      <vt:lpstr>非同步的網站運作模式</vt:lpstr>
      <vt:lpstr>AJAX 的建立方式</vt:lpstr>
      <vt:lpstr>想想看</vt:lpstr>
      <vt:lpstr>2 AJAX 開始之前</vt:lpstr>
      <vt:lpstr>你喜歡哪一段程式碼？</vt:lpstr>
      <vt:lpstr>同步 vs 非同步</vt:lpstr>
      <vt:lpstr>同步 vs 非同步</vt:lpstr>
      <vt:lpstr>下列程式執行的結果為何</vt:lpstr>
      <vt:lpstr>下列程式執行的結果為何</vt:lpstr>
      <vt:lpstr>下列程式執行的結果為何</vt:lpstr>
      <vt:lpstr>非同步問題 – Callback Hell</vt:lpstr>
      <vt:lpstr>非同步問題解決之道 - Promise</vt:lpstr>
      <vt:lpstr>promise物件的建立</vt:lpstr>
      <vt:lpstr>Promise 物件的使用</vt:lpstr>
      <vt:lpstr>改用 Promise 依序印出A、B、C</vt:lpstr>
      <vt:lpstr>Promise 的鏈式呼叫</vt:lpstr>
      <vt:lpstr>Promise語法簡化語法糖 - async await</vt:lpstr>
      <vt:lpstr>你喜歡哪一段程式碼？</vt:lpstr>
      <vt:lpstr>資料格式</vt:lpstr>
      <vt:lpstr>csv</vt:lpstr>
      <vt:lpstr>XML</vt:lpstr>
      <vt:lpstr>YAML</vt:lpstr>
      <vt:lpstr>JSON</vt:lpstr>
      <vt:lpstr>讀取JSON資料</vt:lpstr>
      <vt:lpstr>3 關於 RESTful API</vt:lpstr>
      <vt:lpstr>PowerPoint 簡報</vt:lpstr>
      <vt:lpstr>RESTful API </vt:lpstr>
      <vt:lpstr>RESTful API URL </vt:lpstr>
      <vt:lpstr>建立 RESTful API</vt:lpstr>
      <vt:lpstr>步驟四 先建立 FLASK 應用程式</vt:lpstr>
      <vt:lpstr>步驟五 建立RESTful API </vt:lpstr>
      <vt:lpstr>執行 API </vt:lpstr>
      <vt:lpstr>API 架構</vt:lpstr>
      <vt:lpstr>RESTful API 語法結構</vt:lpstr>
      <vt:lpstr>flask-restful 路由設定</vt:lpstr>
      <vt:lpstr>測試開發好的 API - Postman</vt:lpstr>
      <vt:lpstr>下載 Postman </vt:lpstr>
      <vt:lpstr>Postman - 測試 HTTP GET</vt:lpstr>
      <vt:lpstr>Postman - 測試 HTTP POST</vt:lpstr>
      <vt:lpstr>Postman - 測試 HTTP DELETE</vt:lpstr>
      <vt:lpstr>Postman - 測試 HTTP PUT</vt:lpstr>
      <vt:lpstr>4 Ajax 程式開發使用fetch()</vt:lpstr>
      <vt:lpstr>技術演進</vt:lpstr>
      <vt:lpstr>Fetch API</vt:lpstr>
      <vt:lpstr>fetch(url)</vt:lpstr>
      <vt:lpstr>Response 物件相關屬性</vt:lpstr>
      <vt:lpstr>從 promise 到 async/await</vt:lpstr>
      <vt:lpstr>api 呼叫失敗</vt:lpstr>
      <vt:lpstr>api 呼叫失敗程式處理範例</vt:lpstr>
      <vt:lpstr>根據不同的 status 顯示不同的錯誤訊息</vt:lpstr>
      <vt:lpstr>最後使用 try...catch 捕捉所有意外</vt:lpstr>
      <vt:lpstr>api 執行太久時的處理</vt:lpstr>
      <vt:lpstr>停止 fetch() 呼叫 - AbortController</vt:lpstr>
      <vt:lpstr>想想看</vt:lpstr>
      <vt:lpstr>Response 物件 – body</vt:lpstr>
      <vt:lpstr>取得伺服器回傳圖片資料 – blob()</vt:lpstr>
      <vt:lpstr>取得伺服器回傳JSON資料 – json()</vt:lpstr>
      <vt:lpstr>想想看</vt:lpstr>
      <vt:lpstr>資料傳遞從瀏覽器到伺服器</vt:lpstr>
      <vt:lpstr>Client 傳遞資料給 API – HTTP GET</vt:lpstr>
      <vt:lpstr>讀取表單資料</vt:lpstr>
      <vt:lpstr>FormData 範例</vt:lpstr>
      <vt:lpstr>fetch(url,{…})</vt:lpstr>
      <vt:lpstr>傳送 FormData 給API – HTTP POST</vt:lpstr>
      <vt:lpstr>傳送 JSON 資料給 API</vt:lpstr>
      <vt:lpstr>Blocked by CORS policy</vt:lpstr>
      <vt:lpstr>如何取得別的網域的資料</vt:lpstr>
      <vt:lpstr>同源政策 Same Origin Policy</vt:lpstr>
      <vt:lpstr>相同或不同網域範例</vt:lpstr>
      <vt:lpstr>怎麼做?讓JavaScript跨網域</vt:lpstr>
      <vt:lpstr>Flask 允許跨來源呼叫</vt:lpstr>
      <vt:lpstr>練習看看1</vt:lpstr>
      <vt:lpstr>練習看看2</vt:lpstr>
      <vt:lpstr>PowerPoint 簡報</vt:lpstr>
      <vt:lpstr>練習看看3</vt:lpstr>
      <vt:lpstr>5 附錄(自行參考)</vt:lpstr>
      <vt:lpstr>SQLAlchemy</vt:lpstr>
      <vt:lpstr>建立 SQLAlchemy 物件</vt:lpstr>
      <vt:lpstr>設定資料庫連線</vt:lpstr>
      <vt:lpstr>建立模型</vt:lpstr>
      <vt:lpstr>Flask RESTful api 的 CRUD</vt:lpstr>
      <vt:lpstr>讀取所有會員資料</vt:lpstr>
      <vt:lpstr>根據會員編號讀取單筆資料</vt:lpstr>
      <vt:lpstr>新增會員資料</vt:lpstr>
      <vt:lpstr>修改會員資料</vt:lpstr>
      <vt:lpstr>刪除會員資料</vt:lpstr>
      <vt:lpstr>取得 Gemini API Key</vt:lpstr>
      <vt:lpstr>在 Python 中使用 API Key</vt:lpstr>
      <vt:lpstr>XMLHttpRequest advanced features</vt:lpstr>
      <vt:lpstr>XMLHttpRequest</vt:lpstr>
      <vt:lpstr>Ajax GET 程式範例</vt:lpstr>
      <vt:lpstr>XMLHttpRequest 相關事件</vt:lpstr>
      <vt:lpstr>事件範例</vt:lpstr>
      <vt:lpstr>XMLHttpRequest 相關屬性</vt:lpstr>
      <vt:lpstr>表單的資料傳送</vt:lpstr>
      <vt:lpstr>Ajax POST 程式範例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劉莉苓</dc:creator>
  <cp:lastModifiedBy>資展國際 王孝弘</cp:lastModifiedBy>
  <cp:revision>382</cp:revision>
  <dcterms:created xsi:type="dcterms:W3CDTF">2021-09-17T04:11:08Z</dcterms:created>
  <dcterms:modified xsi:type="dcterms:W3CDTF">2025-12-26T04:08:10Z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0x0101002B989FC9341E8D45A553E70494656DD2</vt:lpwstr>
  </property>
</Properties>
</file>